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243" y="2930214"/>
            <a:ext cx="6685516" cy="138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Halve PIJL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-127000"/>
            <a:ext cx="30956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802346" y="4587875"/>
            <a:ext cx="5593944" cy="920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6342063"/>
            <a:ext cx="9259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407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 i="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5674"/>
            <a:ext cx="8229600" cy="49470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2" name="Afbeelding 1" descr="Foo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7591"/>
            <a:ext cx="2642440" cy="3328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243" y="2930214"/>
            <a:ext cx="6685516" cy="138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Halve PIJL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-127000"/>
            <a:ext cx="30956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802346" y="4587875"/>
            <a:ext cx="5593944" cy="920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42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Medicatieveiligheid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9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4 Uitzetten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 het algemeen gebeurt dit door de apotheek, soms door verzorgenden</a:t>
            </a:r>
          </a:p>
          <a:p>
            <a:r>
              <a:rPr lang="nl-NL" dirty="0" smtClean="0"/>
              <a:t>Medicijnen uitzetten is een kritische en risicovolle handeling; verzorgenden moeten deskundig en bekwaam zijn</a:t>
            </a:r>
          </a:p>
          <a:p>
            <a:r>
              <a:rPr lang="nl-NL" dirty="0" smtClean="0"/>
              <a:t>Maak gebruik van een actueel medicijnoverzicht van de cliënt</a:t>
            </a:r>
          </a:p>
          <a:p>
            <a:r>
              <a:rPr lang="nl-NL" dirty="0" smtClean="0"/>
              <a:t>Leg schriftelijk vast wie de medicijnen heeft uitgezet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19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6 Toedienen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Controle gegevens:</a:t>
            </a:r>
          </a:p>
          <a:p>
            <a:pPr lvl="0"/>
            <a:r>
              <a:rPr lang="nl-NL" dirty="0"/>
              <a:t>identiteit van de </a:t>
            </a:r>
            <a:r>
              <a:rPr lang="nl-NL" dirty="0" smtClean="0"/>
              <a:t>cliënt</a:t>
            </a:r>
            <a:endParaRPr lang="nl-NL" dirty="0"/>
          </a:p>
          <a:p>
            <a:pPr lvl="0"/>
            <a:r>
              <a:rPr lang="nl-NL" dirty="0"/>
              <a:t>naam van de medicijnen</a:t>
            </a:r>
          </a:p>
          <a:p>
            <a:pPr lvl="0"/>
            <a:r>
              <a:rPr lang="nl-NL" dirty="0"/>
              <a:t>sterkte</a:t>
            </a:r>
          </a:p>
          <a:p>
            <a:pPr lvl="0"/>
            <a:r>
              <a:rPr lang="nl-NL" dirty="0"/>
              <a:t>dosis</a:t>
            </a:r>
          </a:p>
          <a:p>
            <a:pPr lvl="0"/>
            <a:r>
              <a:rPr lang="nl-NL" dirty="0"/>
              <a:t>vervaldatum</a:t>
            </a:r>
          </a:p>
          <a:p>
            <a:pPr lvl="0"/>
            <a:r>
              <a:rPr lang="nl-NL" dirty="0"/>
              <a:t>is het geneesmiddel op de juiste wijze </a:t>
            </a:r>
            <a:r>
              <a:rPr lang="nl-NL" dirty="0" smtClean="0"/>
              <a:t>bewaard</a:t>
            </a:r>
          </a:p>
          <a:p>
            <a:pPr lvl="0"/>
            <a:r>
              <a:rPr lang="nl-NL" dirty="0" smtClean="0"/>
              <a:t>toedieningstijdstip</a:t>
            </a:r>
            <a:endParaRPr lang="nl-NL" dirty="0"/>
          </a:p>
          <a:p>
            <a:pPr lvl="0"/>
            <a:r>
              <a:rPr lang="nl-NL" dirty="0" smtClean="0"/>
              <a:t>toedieningswijze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27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Aandachtspunten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Dubbele controle bij risicovolle medicatie</a:t>
            </a:r>
          </a:p>
          <a:p>
            <a:r>
              <a:rPr lang="nl-NL" dirty="0" smtClean="0"/>
              <a:t>Geef niet zomaar ongemerkt medicijnen</a:t>
            </a:r>
          </a:p>
          <a:p>
            <a:r>
              <a:rPr lang="nl-NL" dirty="0" smtClean="0"/>
              <a:t>Wees alert op (veranderingen in) de gezondheidssituatie van de cliënt </a:t>
            </a:r>
          </a:p>
          <a:p>
            <a:r>
              <a:rPr lang="nl-NL" dirty="0" smtClean="0"/>
              <a:t>Zie erop toe dat cliënt medicijn daadwerkelijk inneemt</a:t>
            </a:r>
          </a:p>
          <a:p>
            <a:r>
              <a:rPr lang="nl-NL" dirty="0" smtClean="0"/>
              <a:t>Wees zorgvuldig met “zo nodig”- medicijnen</a:t>
            </a:r>
          </a:p>
          <a:p>
            <a:r>
              <a:rPr lang="nl-NL" dirty="0" smtClean="0"/>
              <a:t>Meld fouten en onderneem actie</a:t>
            </a:r>
          </a:p>
        </p:txBody>
      </p:sp>
    </p:spTree>
    <p:extLst>
      <p:ext uri="{BB962C8B-B14F-4D97-AF65-F5344CB8AC3E}">
        <p14:creationId xmlns:p14="http://schemas.microsoft.com/office/powerpoint/2010/main" val="10538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7 Registreren en aftekenen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Registreer altijd!</a:t>
            </a:r>
          </a:p>
          <a:p>
            <a:r>
              <a:rPr lang="nl-NL" dirty="0" smtClean="0"/>
              <a:t>Registreer op een aftekenlijst van de apotheek</a:t>
            </a:r>
          </a:p>
          <a:p>
            <a:r>
              <a:rPr lang="nl-NL" dirty="0" smtClean="0"/>
              <a:t>Gebruik geen eigen lijstjes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585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Richtlijnen voor registreren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Medicijnen in het zakje: teken af na toediening per tijdstip per medicijn</a:t>
            </a:r>
          </a:p>
          <a:p>
            <a:r>
              <a:rPr lang="nl-NL" dirty="0" smtClean="0"/>
              <a:t>Medicijnen niet in een zakje: teken af na toediening per tijdstip per medicijn</a:t>
            </a:r>
          </a:p>
          <a:p>
            <a:r>
              <a:rPr lang="nl-NL" dirty="0" smtClean="0"/>
              <a:t>Zo nodig medicijnen: teken af na toediening en noteer tevens het tijdstip van toediening en de dosering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lan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vilans</Template>
  <TotalTime>36</TotalTime>
  <Words>188</Words>
  <Application>Microsoft Office PowerPoint</Application>
  <PresentationFormat>Diavoorstelling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vilans</vt:lpstr>
      <vt:lpstr>PowerPoint-presentatie</vt:lpstr>
      <vt:lpstr>Stap 4 Uitzetten medicatie</vt:lpstr>
      <vt:lpstr>Stap 6 Toedienen medicatie</vt:lpstr>
      <vt:lpstr>Aandachtspunten</vt:lpstr>
      <vt:lpstr>Stap 7 Registreren en aftekenen</vt:lpstr>
      <vt:lpstr>Richtlijnen voor registreren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Medicatieveiligheid</dc:title>
  <dc:creator>elly</dc:creator>
  <cp:lastModifiedBy>elly</cp:lastModifiedBy>
  <cp:revision>5</cp:revision>
  <dcterms:created xsi:type="dcterms:W3CDTF">2013-09-24T11:44:32Z</dcterms:created>
  <dcterms:modified xsi:type="dcterms:W3CDTF">2013-10-02T06:54:16Z</dcterms:modified>
</cp:coreProperties>
</file>