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292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14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9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82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913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147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90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176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88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3546AE-2F00-46C8-A473-1490C12FFA6F}" type="datetimeFigureOut">
              <a:rPr lang="nl-NL" smtClean="0"/>
              <a:t>5-9-2016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CB9A76-CC22-4DE8-A45F-C610AA7CD84B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3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ADVIES &amp; DOORVERWIJZING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263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Selecteer een Zorgvaardigheid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dirty="0" smtClean="0"/>
              <a:t> Steunkousen aandoen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Ondersteunen bij het lopen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Eten geven (moeite met slikken)</a:t>
            </a: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Uit stoel tillen (iemand die minder mobiel is)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85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nummer xmlns="aa831eb6-632a-43e4-abbe-443b63d9d438">13849.01</Projectnummer>
    <_dlc_DocId xmlns="aa831eb6-632a-43e4-abbe-443b63d9d438">F4X64SCVDJPT-1533872782-58</_dlc_DocId>
    <_dlc_DocIdUrl xmlns="aa831eb6-632a-43e4-abbe-443b63d9d438">
      <Url>https://projects.stichtingcinop.nl/advies/intro/btntoolb/_layouts/15/DocIdRedir.aspx?ID=F4X64SCVDJPT-1533872782-58</Url>
      <Description>F4X64SCVDJPT-1533872782-58</Description>
    </_dlc_DocIdUrl>
    <Projecttitel xmlns="aa831eb6-632a-43e4-abbe-443b63d9d438">BTN Toolbox zorgprofessionals mantelzorg</Projecttitel>
    <Rubriek xmlns="aa831eb6-632a-43e4-abbe-443b63d9d438" xsi:nil="true"/>
    <Kenmerk xmlns="aa831eb6-632a-43e4-abbe-443b63d9d438" xsi:nil="true"/>
    <Beschikbaar_x0020_voor_x0020_externen xmlns="aa831eb6-632a-43e4-abbe-443b63d9d438">false</Beschikbaar_x0020_voor_x0020_externen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titie" ma:contentTypeID="0x01010017365A5101520A438DD863F27B42112403002A009C17EB269E479B39AE41E6EF9D18" ma:contentTypeVersion="0" ma:contentTypeDescription="" ma:contentTypeScope="" ma:versionID="aea63bb62e21fdcb0655960f4f9317bd">
  <xsd:schema xmlns:xsd="http://www.w3.org/2001/XMLSchema" xmlns:xs="http://www.w3.org/2001/XMLSchema" xmlns:p="http://schemas.microsoft.com/office/2006/metadata/properties" xmlns:ns3="aa831eb6-632a-43e4-abbe-443b63d9d438" targetNamespace="http://schemas.microsoft.com/office/2006/metadata/properties" ma:root="true" ma:fieldsID="73b23558dd779e1ab9f5506e0f618ee6" ns3:_="">
    <xsd:import namespace="aa831eb6-632a-43e4-abbe-443b63d9d438"/>
    <xsd:element name="properties">
      <xsd:complexType>
        <xsd:sequence>
          <xsd:element name="documentManagement">
            <xsd:complexType>
              <xsd:all>
                <xsd:element ref="ns3:Kenmerk" minOccurs="0"/>
                <xsd:element ref="ns3:Rubriek" minOccurs="0"/>
                <xsd:element ref="ns3:Projectnummer" minOccurs="0"/>
                <xsd:element ref="ns3:Projecttitel" minOccurs="0"/>
                <xsd:element ref="ns3:_dlc_DocId" minOccurs="0"/>
                <xsd:element ref="ns3:_dlc_DocIdUrl" minOccurs="0"/>
                <xsd:element ref="ns3:_dlc_DocIdPersistId" minOccurs="0"/>
                <xsd:element ref="ns3:Beschikbaar_x0020_voor_x0020_extern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31eb6-632a-43e4-abbe-443b63d9d438" elementFormDefault="qualified">
    <xsd:import namespace="http://schemas.microsoft.com/office/2006/documentManagement/types"/>
    <xsd:import namespace="http://schemas.microsoft.com/office/infopath/2007/PartnerControls"/>
    <xsd:element name="Kenmerk" ma:index="4" nillable="true" ma:displayName="Kenmerk" ma:internalName="Kenmerk">
      <xsd:simpleType>
        <xsd:restriction base="dms:Text">
          <xsd:maxLength value="50"/>
        </xsd:restriction>
      </xsd:simpleType>
    </xsd:element>
    <xsd:element name="Rubriek" ma:index="5" nillable="true" ma:displayName="Rubriek" ma:internalName="Rubriek">
      <xsd:simpleType>
        <xsd:restriction base="dms:Text">
          <xsd:maxLength value="255"/>
        </xsd:restriction>
      </xsd:simpleType>
    </xsd:element>
    <xsd:element name="Projectnummer" ma:index="6" nillable="true" ma:displayName="Projectnummer" ma:internalName="Projectnummer">
      <xsd:simpleType>
        <xsd:restriction base="dms:Unknown"/>
      </xsd:simpleType>
    </xsd:element>
    <xsd:element name="Projecttitel" ma:index="7" nillable="true" ma:displayName="Projecttitel" ma:internalName="Projecttitel">
      <xsd:simpleType>
        <xsd:restriction base="dms:Unknown"/>
      </xsd:simpleType>
    </xsd:element>
    <xsd:element name="_dlc_DocId" ma:index="14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5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Beschikbaar_x0020_voor_x0020_externen" ma:index="17" nillable="true" ma:displayName="Beschikbaar voor externen" ma:default="0" ma:description="Zet hier een vinkje als externen dit document ook mogen bekijken." ma:internalName="Beschikbaar_x0020_voor_x0020_externen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eur"/>
        <xsd:element ref="dcterms:created" minOccurs="0" maxOccurs="1"/>
        <xsd:element ref="dc:identifier" minOccurs="0" maxOccurs="1"/>
        <xsd:element name="contentType" minOccurs="0" maxOccurs="1" type="xsd:string" ma:index="11" ma:displayName="Inhoudstype"/>
        <xsd:element ref="dc:title" minOccurs="0" maxOccurs="1" ma:index="1" ma:displayName="Titel"/>
        <xsd:element ref="dc:subject" minOccurs="0" maxOccurs="1" ma:index="3" ma:displayName="Onderwerp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D9EC9D-9F7D-495F-BACB-C997F1D4898A}">
  <ds:schemaRefs>
    <ds:schemaRef ds:uri="http://schemas.microsoft.com/office/2006/metadata/properties"/>
    <ds:schemaRef ds:uri="http://purl.org/dc/elements/1.1/"/>
    <ds:schemaRef ds:uri="aa831eb6-632a-43e4-abbe-443b63d9d438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D7192F-87D3-4A97-BD89-BE777F9A361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306C04B-524A-4442-8A58-91F2D4A2CC8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C8C5252-29C3-48E1-A563-65D54DB9E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831eb6-632a-43e4-abbe-443b63d9d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3685</TotalTime>
  <Words>35</Words>
  <Application>Microsoft Office PowerPoint</Application>
  <PresentationFormat>Breedbeeld</PresentationFormat>
  <Paragraphs>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Tw Cen MT</vt:lpstr>
      <vt:lpstr>Tw Cen MT Condensed</vt:lpstr>
      <vt:lpstr>Wingdings 3</vt:lpstr>
      <vt:lpstr>Integraal</vt:lpstr>
      <vt:lpstr>Module 4</vt:lpstr>
      <vt:lpstr>Selecteer een Zorgvaardigheid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</dc:title>
  <dc:creator>Dina Medanhodzic</dc:creator>
  <cp:lastModifiedBy>Tillema, Maria</cp:lastModifiedBy>
  <cp:revision>6</cp:revision>
  <dcterms:created xsi:type="dcterms:W3CDTF">2016-03-25T15:12:34Z</dcterms:created>
  <dcterms:modified xsi:type="dcterms:W3CDTF">2016-09-05T11:38:27Z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a2d0bebb-220c-424f-ac18-e0a7875b770b</vt:lpwstr>
  </property>
  <property fmtid="{D5CDD505-2E9C-101B-9397-08002B2CF9AE}" pid="3" name="ContentTypeId">
    <vt:lpwstr>0x01010017365A5101520A438DD863F27B42112403002A009C17EB269E479B39AE41E6EF9D18</vt:lpwstr>
  </property>
</Properties>
</file>