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799" autoAdjust="0"/>
  </p:normalViewPr>
  <p:slideViewPr>
    <p:cSldViewPr snapToGrid="0">
      <p:cViewPr varScale="1">
        <p:scale>
          <a:sx n="66" d="100"/>
          <a:sy n="66" d="100"/>
        </p:scale>
        <p:origin x="60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58D2D9-DEF0-4111-9FAB-B452F1234218}" type="datetimeFigureOut">
              <a:rPr lang="nl-NL" smtClean="0"/>
              <a:t>19-5-2019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FEAE87-C299-4219-8EA0-A7BBB84AB572}" type="slidenum">
              <a:rPr lang="nl-NL" smtClean="0"/>
              <a:t>‹nr.›</a:t>
            </a:fld>
            <a:endParaRPr lang="nl-NL"/>
          </a:p>
        </p:txBody>
      </p:sp>
    </p:spTree>
    <p:extLst>
      <p:ext uri="{BB962C8B-B14F-4D97-AF65-F5344CB8AC3E}">
        <p14:creationId xmlns:p14="http://schemas.microsoft.com/office/powerpoint/2010/main" val="1698137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3FEAE87-C299-4219-8EA0-A7BBB84AB572}" type="slidenum">
              <a:rPr lang="nl-NL" smtClean="0"/>
              <a:t>1</a:t>
            </a:fld>
            <a:endParaRPr lang="nl-NL"/>
          </a:p>
        </p:txBody>
      </p:sp>
    </p:spTree>
    <p:extLst>
      <p:ext uri="{BB962C8B-B14F-4D97-AF65-F5344CB8AC3E}">
        <p14:creationId xmlns:p14="http://schemas.microsoft.com/office/powerpoint/2010/main" val="1010947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3FEAE87-C299-4219-8EA0-A7BBB84AB572}" type="slidenum">
              <a:rPr lang="nl-NL" smtClean="0"/>
              <a:t>4</a:t>
            </a:fld>
            <a:endParaRPr lang="nl-NL"/>
          </a:p>
        </p:txBody>
      </p:sp>
    </p:spTree>
    <p:extLst>
      <p:ext uri="{BB962C8B-B14F-4D97-AF65-F5344CB8AC3E}">
        <p14:creationId xmlns:p14="http://schemas.microsoft.com/office/powerpoint/2010/main" val="1542574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0860DCC-7DF6-499B-AB72-19146D801EE0}" type="slidenum">
              <a:rPr lang="nl-NL" smtClean="0"/>
              <a:t>8</a:t>
            </a:fld>
            <a:endParaRPr lang="nl-NL"/>
          </a:p>
        </p:txBody>
      </p:sp>
    </p:spTree>
    <p:extLst>
      <p:ext uri="{BB962C8B-B14F-4D97-AF65-F5344CB8AC3E}">
        <p14:creationId xmlns:p14="http://schemas.microsoft.com/office/powerpoint/2010/main" val="3897369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3FEAE87-C299-4219-8EA0-A7BBB84AB572}" type="slidenum">
              <a:rPr lang="nl-NL" smtClean="0"/>
              <a:t>23</a:t>
            </a:fld>
            <a:endParaRPr lang="nl-NL"/>
          </a:p>
        </p:txBody>
      </p:sp>
    </p:spTree>
    <p:extLst>
      <p:ext uri="{BB962C8B-B14F-4D97-AF65-F5344CB8AC3E}">
        <p14:creationId xmlns:p14="http://schemas.microsoft.com/office/powerpoint/2010/main" val="193093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47C47E97-0393-4FD1-9776-AEAF5A2405EE}" type="datetimeFigureOut">
              <a:rPr lang="nl-NL" smtClean="0"/>
              <a:t>19-5-2019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7DE1646-6A39-41CF-AD63-865EB863AB11}" type="slidenum">
              <a:rPr lang="nl-NL" smtClean="0"/>
              <a:t>‹nr.›</a:t>
            </a:fld>
            <a:endParaRPr lang="nl-NL"/>
          </a:p>
        </p:txBody>
      </p:sp>
    </p:spTree>
    <p:extLst>
      <p:ext uri="{BB962C8B-B14F-4D97-AF65-F5344CB8AC3E}">
        <p14:creationId xmlns:p14="http://schemas.microsoft.com/office/powerpoint/2010/main" val="360883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7C47E97-0393-4FD1-9776-AEAF5A2405EE}" type="datetimeFigureOut">
              <a:rPr lang="nl-NL" smtClean="0"/>
              <a:t>19-5-2019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7DE1646-6A39-41CF-AD63-865EB863AB11}" type="slidenum">
              <a:rPr lang="nl-NL" smtClean="0"/>
              <a:t>‹nr.›</a:t>
            </a:fld>
            <a:endParaRPr lang="nl-NL"/>
          </a:p>
        </p:txBody>
      </p:sp>
    </p:spTree>
    <p:extLst>
      <p:ext uri="{BB962C8B-B14F-4D97-AF65-F5344CB8AC3E}">
        <p14:creationId xmlns:p14="http://schemas.microsoft.com/office/powerpoint/2010/main" val="1700185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7C47E97-0393-4FD1-9776-AEAF5A2405EE}" type="datetimeFigureOut">
              <a:rPr lang="nl-NL" smtClean="0"/>
              <a:t>19-5-2019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7DE1646-6A39-41CF-AD63-865EB863AB11}" type="slidenum">
              <a:rPr lang="nl-NL" smtClean="0"/>
              <a:t>‹nr.›</a:t>
            </a:fld>
            <a:endParaRPr lang="nl-NL"/>
          </a:p>
        </p:txBody>
      </p:sp>
    </p:spTree>
    <p:extLst>
      <p:ext uri="{BB962C8B-B14F-4D97-AF65-F5344CB8AC3E}">
        <p14:creationId xmlns:p14="http://schemas.microsoft.com/office/powerpoint/2010/main" val="198102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7C47E97-0393-4FD1-9776-AEAF5A2405EE}" type="datetimeFigureOut">
              <a:rPr lang="nl-NL" smtClean="0"/>
              <a:t>19-5-2019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7DE1646-6A39-41CF-AD63-865EB863AB11}" type="slidenum">
              <a:rPr lang="nl-NL" smtClean="0"/>
              <a:t>‹nr.›</a:t>
            </a:fld>
            <a:endParaRPr lang="nl-NL"/>
          </a:p>
        </p:txBody>
      </p:sp>
    </p:spTree>
    <p:extLst>
      <p:ext uri="{BB962C8B-B14F-4D97-AF65-F5344CB8AC3E}">
        <p14:creationId xmlns:p14="http://schemas.microsoft.com/office/powerpoint/2010/main" val="1453219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47C47E97-0393-4FD1-9776-AEAF5A2405EE}" type="datetimeFigureOut">
              <a:rPr lang="nl-NL" smtClean="0"/>
              <a:t>19-5-2019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7DE1646-6A39-41CF-AD63-865EB863AB11}" type="slidenum">
              <a:rPr lang="nl-NL" smtClean="0"/>
              <a:t>‹nr.›</a:t>
            </a:fld>
            <a:endParaRPr lang="nl-NL"/>
          </a:p>
        </p:txBody>
      </p:sp>
    </p:spTree>
    <p:extLst>
      <p:ext uri="{BB962C8B-B14F-4D97-AF65-F5344CB8AC3E}">
        <p14:creationId xmlns:p14="http://schemas.microsoft.com/office/powerpoint/2010/main" val="481932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47C47E97-0393-4FD1-9776-AEAF5A2405EE}" type="datetimeFigureOut">
              <a:rPr lang="nl-NL" smtClean="0"/>
              <a:t>19-5-2019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7DE1646-6A39-41CF-AD63-865EB863AB11}" type="slidenum">
              <a:rPr lang="nl-NL" smtClean="0"/>
              <a:t>‹nr.›</a:t>
            </a:fld>
            <a:endParaRPr lang="nl-NL"/>
          </a:p>
        </p:txBody>
      </p:sp>
    </p:spTree>
    <p:extLst>
      <p:ext uri="{BB962C8B-B14F-4D97-AF65-F5344CB8AC3E}">
        <p14:creationId xmlns:p14="http://schemas.microsoft.com/office/powerpoint/2010/main" val="400732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47C47E97-0393-4FD1-9776-AEAF5A2405EE}" type="datetimeFigureOut">
              <a:rPr lang="nl-NL" smtClean="0"/>
              <a:t>19-5-2019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7DE1646-6A39-41CF-AD63-865EB863AB11}" type="slidenum">
              <a:rPr lang="nl-NL" smtClean="0"/>
              <a:t>‹nr.›</a:t>
            </a:fld>
            <a:endParaRPr lang="nl-NL"/>
          </a:p>
        </p:txBody>
      </p:sp>
    </p:spTree>
    <p:extLst>
      <p:ext uri="{BB962C8B-B14F-4D97-AF65-F5344CB8AC3E}">
        <p14:creationId xmlns:p14="http://schemas.microsoft.com/office/powerpoint/2010/main" val="3877480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47C47E97-0393-4FD1-9776-AEAF5A2405EE}" type="datetimeFigureOut">
              <a:rPr lang="nl-NL" smtClean="0"/>
              <a:t>19-5-2019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7DE1646-6A39-41CF-AD63-865EB863AB11}" type="slidenum">
              <a:rPr lang="nl-NL" smtClean="0"/>
              <a:t>‹nr.›</a:t>
            </a:fld>
            <a:endParaRPr lang="nl-NL"/>
          </a:p>
        </p:txBody>
      </p:sp>
    </p:spTree>
    <p:extLst>
      <p:ext uri="{BB962C8B-B14F-4D97-AF65-F5344CB8AC3E}">
        <p14:creationId xmlns:p14="http://schemas.microsoft.com/office/powerpoint/2010/main" val="2442280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7C47E97-0393-4FD1-9776-AEAF5A2405EE}" type="datetimeFigureOut">
              <a:rPr lang="nl-NL" smtClean="0"/>
              <a:t>19-5-2019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7DE1646-6A39-41CF-AD63-865EB863AB11}" type="slidenum">
              <a:rPr lang="nl-NL" smtClean="0"/>
              <a:t>‹nr.›</a:t>
            </a:fld>
            <a:endParaRPr lang="nl-NL"/>
          </a:p>
        </p:txBody>
      </p:sp>
    </p:spTree>
    <p:extLst>
      <p:ext uri="{BB962C8B-B14F-4D97-AF65-F5344CB8AC3E}">
        <p14:creationId xmlns:p14="http://schemas.microsoft.com/office/powerpoint/2010/main" val="1888708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47C47E97-0393-4FD1-9776-AEAF5A2405EE}" type="datetimeFigureOut">
              <a:rPr lang="nl-NL" smtClean="0"/>
              <a:t>19-5-2019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7DE1646-6A39-41CF-AD63-865EB863AB11}" type="slidenum">
              <a:rPr lang="nl-NL" smtClean="0"/>
              <a:t>‹nr.›</a:t>
            </a:fld>
            <a:endParaRPr lang="nl-NL"/>
          </a:p>
        </p:txBody>
      </p:sp>
    </p:spTree>
    <p:extLst>
      <p:ext uri="{BB962C8B-B14F-4D97-AF65-F5344CB8AC3E}">
        <p14:creationId xmlns:p14="http://schemas.microsoft.com/office/powerpoint/2010/main" val="754361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47C47E97-0393-4FD1-9776-AEAF5A2405EE}" type="datetimeFigureOut">
              <a:rPr lang="nl-NL" smtClean="0"/>
              <a:t>19-5-2019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7DE1646-6A39-41CF-AD63-865EB863AB11}" type="slidenum">
              <a:rPr lang="nl-NL" smtClean="0"/>
              <a:t>‹nr.›</a:t>
            </a:fld>
            <a:endParaRPr lang="nl-NL"/>
          </a:p>
        </p:txBody>
      </p:sp>
    </p:spTree>
    <p:extLst>
      <p:ext uri="{BB962C8B-B14F-4D97-AF65-F5344CB8AC3E}">
        <p14:creationId xmlns:p14="http://schemas.microsoft.com/office/powerpoint/2010/main" val="301282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47E97-0393-4FD1-9776-AEAF5A2405EE}" type="datetimeFigureOut">
              <a:rPr lang="nl-NL" smtClean="0"/>
              <a:t>19-5-2019</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E1646-6A39-41CF-AD63-865EB863AB11}" type="slidenum">
              <a:rPr lang="nl-NL" smtClean="0"/>
              <a:t>‹nr.›</a:t>
            </a:fld>
            <a:endParaRPr lang="nl-NL"/>
          </a:p>
        </p:txBody>
      </p:sp>
    </p:spTree>
    <p:extLst>
      <p:ext uri="{BB962C8B-B14F-4D97-AF65-F5344CB8AC3E}">
        <p14:creationId xmlns:p14="http://schemas.microsoft.com/office/powerpoint/2010/main" val="215602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slide" Target="slide4.xml"/><Relationship Id="rId9"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1.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13.xml"/><Relationship Id="rId7" Type="http://schemas.openxmlformats.org/officeDocument/2006/relationships/slide" Target="slide20.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2.png"/><Relationship Id="rId5" Type="http://schemas.openxmlformats.org/officeDocument/2006/relationships/slide" Target="slide16.xml"/><Relationship Id="rId10" Type="http://schemas.openxmlformats.org/officeDocument/2006/relationships/image" Target="../media/image21.png"/><Relationship Id="rId4" Type="http://schemas.openxmlformats.org/officeDocument/2006/relationships/slide" Target="slide15.xml"/><Relationship Id="rId9"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16.xml"/><Relationship Id="rId4" Type="http://schemas.openxmlformats.org/officeDocument/2006/relationships/slide" Target="slide1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1.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16.xml"/><Relationship Id="rId4" Type="http://schemas.openxmlformats.org/officeDocument/2006/relationships/slide" Target="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1.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13.xml"/><Relationship Id="rId7" Type="http://schemas.openxmlformats.org/officeDocument/2006/relationships/slide" Target="slide19.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5.jpg"/><Relationship Id="rId5" Type="http://schemas.openxmlformats.org/officeDocument/2006/relationships/slide" Target="slide16.xml"/><Relationship Id="rId10" Type="http://schemas.openxmlformats.org/officeDocument/2006/relationships/image" Target="../media/image24.png"/><Relationship Id="rId4" Type="http://schemas.openxmlformats.org/officeDocument/2006/relationships/slide" Target="slide15.xml"/><Relationship Id="rId9"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7.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13.xml"/><Relationship Id="rId7" Type="http://schemas.openxmlformats.org/officeDocument/2006/relationships/slide" Target="slide22.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16.xml"/><Relationship Id="rId10" Type="http://schemas.openxmlformats.org/officeDocument/2006/relationships/image" Target="../media/image28.jpg"/><Relationship Id="rId4" Type="http://schemas.openxmlformats.org/officeDocument/2006/relationships/slide" Target="slide15.xml"/><Relationship Id="rId9"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9.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hyperlink" Target="http://www.zorgvoorbeter.nl/" TargetMode="External"/><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jp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0.png"/><Relationship Id="rId7" Type="http://schemas.openxmlformats.org/officeDocument/2006/relationships/slide" Target="slide5.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16.xml"/><Relationship Id="rId4" Type="http://schemas.openxmlformats.org/officeDocument/2006/relationships/slide" Target="slide1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11.jpeg"/><Relationship Id="rId7" Type="http://schemas.openxmlformats.org/officeDocument/2006/relationships/image" Target="../media/image8.png"/><Relationship Id="rId12"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slide" Target="slide16.xml"/><Relationship Id="rId11" Type="http://schemas.openxmlformats.org/officeDocument/2006/relationships/image" Target="../media/image16.png"/><Relationship Id="rId5" Type="http://schemas.openxmlformats.org/officeDocument/2006/relationships/slide" Target="slide15.xml"/><Relationship Id="rId10" Type="http://schemas.openxmlformats.org/officeDocument/2006/relationships/slide" Target="slide14.xml"/><Relationship Id="rId4" Type="http://schemas.openxmlformats.org/officeDocument/2006/relationships/slide" Target="slide13.xml"/><Relationship Id="rId9" Type="http://schemas.openxmlformats.org/officeDocument/2006/relationships/slide" Target="slide8.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8.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www.zorgvoorbeter.nl/" TargetMode="External"/><Relationship Id="rId4" Type="http://schemas.openxmlformats.org/officeDocument/2006/relationships/image" Target="../media/image13.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16.xml"/><Relationship Id="rId4" Type="http://schemas.openxmlformats.org/officeDocument/2006/relationships/slide" Target="slide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Afbeelding 18">
            <a:extLst>
              <a:ext uri="{FF2B5EF4-FFF2-40B4-BE49-F238E27FC236}">
                <a16:creationId xmlns:a16="http://schemas.microsoft.com/office/drawing/2014/main" id="{C84521FA-A48F-46B6-A62D-7E001CAB21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 t="10872" r="-1" b="9009"/>
          <a:stretch/>
        </p:blipFill>
        <p:spPr>
          <a:xfrm>
            <a:off x="0" y="-29029"/>
            <a:ext cx="12191999" cy="6887029"/>
          </a:xfrm>
          <a:prstGeom prst="rect">
            <a:avLst/>
          </a:prstGeom>
        </p:spPr>
      </p:pic>
      <p:sp>
        <p:nvSpPr>
          <p:cNvPr id="11" name="Rechthoek 10"/>
          <p:cNvSpPr/>
          <p:nvPr/>
        </p:nvSpPr>
        <p:spPr>
          <a:xfrm>
            <a:off x="2063070" y="3048432"/>
            <a:ext cx="3633282" cy="726475"/>
          </a:xfrm>
          <a:prstGeom prst="rect">
            <a:avLst/>
          </a:prstGeom>
          <a:solidFill>
            <a:srgbClr val="C4C9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p:cNvSpPr/>
          <p:nvPr/>
        </p:nvSpPr>
        <p:spPr>
          <a:xfrm>
            <a:off x="2063070" y="455754"/>
            <a:ext cx="5259914" cy="233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p:cNvSpPr txBox="1"/>
          <p:nvPr/>
        </p:nvSpPr>
        <p:spPr>
          <a:xfrm>
            <a:off x="2190651" y="542727"/>
            <a:ext cx="4550075" cy="1938992"/>
          </a:xfrm>
          <a:prstGeom prst="rect">
            <a:avLst/>
          </a:prstGeom>
          <a:noFill/>
        </p:spPr>
        <p:txBody>
          <a:bodyPr wrap="square" rtlCol="0">
            <a:spAutoFit/>
          </a:bodyPr>
          <a:lstStyle/>
          <a:p>
            <a:r>
              <a:rPr lang="nl-NL" sz="4000" dirty="0" err="1" smtClean="0">
                <a:solidFill>
                  <a:srgbClr val="00B0F0"/>
                </a:solidFill>
                <a:latin typeface="DINPro-Light" panose="02000504040000020003" pitchFamily="50" charset="0"/>
              </a:rPr>
              <a:t>What</a:t>
            </a:r>
            <a:r>
              <a:rPr lang="nl-NL" sz="4000" dirty="0" smtClean="0">
                <a:solidFill>
                  <a:srgbClr val="00B0F0"/>
                </a:solidFill>
                <a:latin typeface="DINPro-Light" panose="02000504040000020003" pitchFamily="50" charset="0"/>
              </a:rPr>
              <a:t> do </a:t>
            </a:r>
            <a:r>
              <a:rPr lang="nl-NL" sz="4000" dirty="0" err="1" smtClean="0">
                <a:solidFill>
                  <a:srgbClr val="00B0F0"/>
                </a:solidFill>
                <a:latin typeface="DINPro-Light" panose="02000504040000020003" pitchFamily="50" charset="0"/>
              </a:rPr>
              <a:t>you</a:t>
            </a:r>
            <a:r>
              <a:rPr lang="nl-NL" sz="4000" dirty="0" smtClean="0">
                <a:solidFill>
                  <a:srgbClr val="00B0F0"/>
                </a:solidFill>
                <a:latin typeface="DINPro-Light" panose="02000504040000020003" pitchFamily="50" charset="0"/>
              </a:rPr>
              <a:t> </a:t>
            </a:r>
            <a:r>
              <a:rPr lang="nl-NL" sz="4000" dirty="0" err="1" smtClean="0">
                <a:solidFill>
                  <a:srgbClr val="00B0F0"/>
                </a:solidFill>
                <a:latin typeface="DINPro-Light" panose="02000504040000020003" pitchFamily="50" charset="0"/>
              </a:rPr>
              <a:t>know</a:t>
            </a:r>
            <a:r>
              <a:rPr lang="nl-NL" sz="4000" dirty="0" smtClean="0">
                <a:solidFill>
                  <a:srgbClr val="00B0F0"/>
                </a:solidFill>
                <a:latin typeface="DINPro-Light" panose="02000504040000020003" pitchFamily="50" charset="0"/>
              </a:rPr>
              <a:t> </a:t>
            </a:r>
            <a:r>
              <a:rPr lang="nl-NL" sz="4000" dirty="0" err="1" smtClean="0">
                <a:solidFill>
                  <a:srgbClr val="00B0F0"/>
                </a:solidFill>
                <a:latin typeface="DINPro-Light" panose="02000504040000020003" pitchFamily="50" charset="0"/>
              </a:rPr>
              <a:t>about</a:t>
            </a:r>
            <a:r>
              <a:rPr lang="nl-NL" sz="4000" dirty="0" smtClean="0">
                <a:solidFill>
                  <a:srgbClr val="00B0F0"/>
                </a:solidFill>
                <a:latin typeface="DINPro-Light" panose="02000504040000020003" pitchFamily="50" charset="0"/>
              </a:rPr>
              <a:t> </a:t>
            </a:r>
            <a:r>
              <a:rPr lang="nl-NL" sz="4000" dirty="0" err="1" smtClean="0">
                <a:solidFill>
                  <a:srgbClr val="00B0F0"/>
                </a:solidFill>
                <a:latin typeface="DINPro-Light" panose="02000504040000020003" pitchFamily="50" charset="0"/>
              </a:rPr>
              <a:t>robotics</a:t>
            </a:r>
            <a:r>
              <a:rPr lang="nl-NL" sz="4000" dirty="0" smtClean="0">
                <a:solidFill>
                  <a:srgbClr val="00B0F0"/>
                </a:solidFill>
                <a:latin typeface="DINPro-Light" panose="02000504040000020003" pitchFamily="50" charset="0"/>
              </a:rPr>
              <a:t> in </a:t>
            </a:r>
            <a:r>
              <a:rPr lang="nl-NL" sz="4000" dirty="0" err="1" smtClean="0">
                <a:solidFill>
                  <a:srgbClr val="00B0F0"/>
                </a:solidFill>
                <a:latin typeface="DINPro-Light" panose="02000504040000020003" pitchFamily="50" charset="0"/>
              </a:rPr>
              <a:t>healthcare</a:t>
            </a:r>
            <a:r>
              <a:rPr lang="nl-NL" sz="4000" dirty="0" smtClean="0">
                <a:solidFill>
                  <a:srgbClr val="00B0F0"/>
                </a:solidFill>
                <a:latin typeface="DINPro-Light" panose="02000504040000020003" pitchFamily="50" charset="0"/>
              </a:rPr>
              <a:t>? </a:t>
            </a:r>
          </a:p>
        </p:txBody>
      </p:sp>
      <p:sp>
        <p:nvSpPr>
          <p:cNvPr id="8" name="Tekstvak 7"/>
          <p:cNvSpPr txBox="1"/>
          <p:nvPr/>
        </p:nvSpPr>
        <p:spPr>
          <a:xfrm>
            <a:off x="2063070" y="3098322"/>
            <a:ext cx="5012850" cy="584775"/>
          </a:xfrm>
          <a:prstGeom prst="rect">
            <a:avLst/>
          </a:prstGeom>
          <a:noFill/>
        </p:spPr>
        <p:txBody>
          <a:bodyPr wrap="square" rtlCol="0">
            <a:spAutoFit/>
          </a:bodyPr>
          <a:lstStyle/>
          <a:p>
            <a:r>
              <a:rPr lang="nl-NL" sz="3200" dirty="0" smtClean="0">
                <a:solidFill>
                  <a:schemeClr val="bg1"/>
                </a:solidFill>
                <a:latin typeface="DINPro-Medium" panose="02000503030000020004" pitchFamily="50" charset="0"/>
              </a:rPr>
              <a:t>Play </a:t>
            </a:r>
            <a:r>
              <a:rPr lang="nl-NL" sz="3200" dirty="0" err="1" smtClean="0">
                <a:solidFill>
                  <a:schemeClr val="bg1"/>
                </a:solidFill>
                <a:latin typeface="DINPro-Medium" panose="02000503030000020004" pitchFamily="50" charset="0"/>
              </a:rPr>
              <a:t>the</a:t>
            </a:r>
            <a:r>
              <a:rPr lang="nl-NL" sz="3200" dirty="0" smtClean="0">
                <a:solidFill>
                  <a:schemeClr val="bg1"/>
                </a:solidFill>
                <a:latin typeface="DINPro-Medium" panose="02000503030000020004" pitchFamily="50" charset="0"/>
              </a:rPr>
              <a:t> quiz! </a:t>
            </a:r>
            <a:endParaRPr lang="nl-NL" sz="3200" dirty="0">
              <a:solidFill>
                <a:schemeClr val="bg1"/>
              </a:solidFill>
              <a:latin typeface="DINPro-Medium" panose="02000503030000020004" pitchFamily="50" charset="0"/>
            </a:endParaRPr>
          </a:p>
        </p:txBody>
      </p:sp>
      <p:sp>
        <p:nvSpPr>
          <p:cNvPr id="9" name="Rechthoek 8">
            <a:hlinkClick r:id="rId4" action="ppaction://hlinksldjump"/>
          </p:cNvPr>
          <p:cNvSpPr/>
          <p:nvPr/>
        </p:nvSpPr>
        <p:spPr>
          <a:xfrm>
            <a:off x="3922559" y="5614136"/>
            <a:ext cx="3400425" cy="844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latin typeface="DINPro-Light" panose="02000504040000020003" pitchFamily="50" charset="0"/>
            </a:endParaRPr>
          </a:p>
        </p:txBody>
      </p:sp>
      <p:sp>
        <p:nvSpPr>
          <p:cNvPr id="15" name="Rechthoekige driehoek 14"/>
          <p:cNvSpPr/>
          <p:nvPr/>
        </p:nvSpPr>
        <p:spPr>
          <a:xfrm rot="5400000">
            <a:off x="7237430" y="1728352"/>
            <a:ext cx="753367" cy="75336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a:extLst>
              <a:ext uri="{FF2B5EF4-FFF2-40B4-BE49-F238E27FC236}">
                <a16:creationId xmlns:a16="http://schemas.microsoft.com/office/drawing/2014/main" id="{002D6B07-6CD4-4FAF-A765-7D316012A2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45543" y="5861474"/>
            <a:ext cx="722635" cy="868818"/>
          </a:xfrm>
          <a:prstGeom prst="rect">
            <a:avLst/>
          </a:prstGeom>
        </p:spPr>
      </p:pic>
      <p:sp>
        <p:nvSpPr>
          <p:cNvPr id="2" name="Tekstvak 1"/>
          <p:cNvSpPr txBox="1"/>
          <p:nvPr/>
        </p:nvSpPr>
        <p:spPr>
          <a:xfrm>
            <a:off x="204668" y="4998432"/>
            <a:ext cx="6801918" cy="646331"/>
          </a:xfrm>
          <a:prstGeom prst="rect">
            <a:avLst/>
          </a:prstGeom>
          <a:solidFill>
            <a:schemeClr val="accent2">
              <a:lumMod val="20000"/>
              <a:lumOff val="80000"/>
              <a:alpha val="51000"/>
            </a:schemeClr>
          </a:solidFill>
        </p:spPr>
        <p:txBody>
          <a:bodyPr wrap="square" rtlCol="0">
            <a:spAutoFit/>
          </a:bodyPr>
          <a:lstStyle/>
          <a:p>
            <a:r>
              <a:rPr lang="nl-NL" dirty="0" smtClean="0"/>
              <a:t>The quiz was made </a:t>
            </a:r>
            <a:r>
              <a:rPr lang="nl-NL" dirty="0" err="1" smtClean="0"/>
              <a:t>for</a:t>
            </a:r>
            <a:r>
              <a:rPr lang="nl-NL" dirty="0" smtClean="0"/>
              <a:t> </a:t>
            </a:r>
            <a:r>
              <a:rPr lang="nl-NL" dirty="0" err="1" smtClean="0"/>
              <a:t>the</a:t>
            </a:r>
            <a:r>
              <a:rPr lang="nl-NL" dirty="0" smtClean="0"/>
              <a:t> project ‘</a:t>
            </a:r>
            <a:r>
              <a:rPr lang="nl-NL" dirty="0" err="1"/>
              <a:t>Workplace</a:t>
            </a:r>
            <a:r>
              <a:rPr lang="nl-NL" dirty="0"/>
              <a:t> </a:t>
            </a:r>
            <a:r>
              <a:rPr lang="nl-NL" dirty="0" err="1"/>
              <a:t>meaningful</a:t>
            </a:r>
            <a:r>
              <a:rPr lang="nl-NL" dirty="0"/>
              <a:t> </a:t>
            </a:r>
            <a:r>
              <a:rPr lang="nl-NL" dirty="0" err="1"/>
              <a:t>robotics</a:t>
            </a:r>
            <a:r>
              <a:rPr lang="nl-NL" dirty="0"/>
              <a:t> in </a:t>
            </a:r>
            <a:r>
              <a:rPr lang="nl-NL" dirty="0" err="1" smtClean="0"/>
              <a:t>healthcare</a:t>
            </a:r>
            <a:r>
              <a:rPr lang="nl-NL" dirty="0" smtClean="0"/>
              <a:t>’ </a:t>
            </a:r>
            <a:r>
              <a:rPr lang="nl-NL" dirty="0" err="1" smtClean="0"/>
              <a:t>by</a:t>
            </a:r>
            <a:r>
              <a:rPr lang="nl-NL" dirty="0" smtClean="0"/>
              <a:t> </a:t>
            </a:r>
            <a:r>
              <a:rPr lang="nl-NL" dirty="0" err="1" smtClean="0"/>
              <a:t>Vilans</a:t>
            </a:r>
            <a:r>
              <a:rPr lang="nl-NL" dirty="0" smtClean="0"/>
              <a:t>, Windesheim, </a:t>
            </a:r>
            <a:r>
              <a:rPr lang="nl-NL" dirty="0" err="1" smtClean="0"/>
              <a:t>commissioned</a:t>
            </a:r>
            <a:r>
              <a:rPr lang="nl-NL" dirty="0" smtClean="0"/>
              <a:t> </a:t>
            </a:r>
            <a:r>
              <a:rPr lang="nl-NL" dirty="0" err="1" smtClean="0"/>
              <a:t>by</a:t>
            </a:r>
            <a:r>
              <a:rPr lang="nl-NL" dirty="0" smtClean="0"/>
              <a:t> </a:t>
            </a:r>
            <a:r>
              <a:rPr lang="nl-NL" dirty="0" err="1" smtClean="0"/>
              <a:t>ZonMW</a:t>
            </a:r>
            <a:r>
              <a:rPr lang="nl-NL" dirty="0" smtClean="0"/>
              <a:t> </a:t>
            </a:r>
            <a:r>
              <a:rPr lang="nl-NL" dirty="0" err="1" smtClean="0"/>
              <a:t>and</a:t>
            </a:r>
            <a:r>
              <a:rPr lang="nl-NL" dirty="0" smtClean="0"/>
              <a:t> SIA </a:t>
            </a:r>
          </a:p>
        </p:txBody>
      </p:sp>
      <p:pic>
        <p:nvPicPr>
          <p:cNvPr id="5" name="Afbeelding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85065" y="6107630"/>
            <a:ext cx="1571121" cy="400452"/>
          </a:xfrm>
          <a:prstGeom prst="rect">
            <a:avLst/>
          </a:prstGeom>
        </p:spPr>
      </p:pic>
      <p:pic>
        <p:nvPicPr>
          <p:cNvPr id="6" name="Afbeelding 5"/>
          <p:cNvPicPr>
            <a:picLocks noChangeAspect="1"/>
          </p:cNvPicPr>
          <p:nvPr/>
        </p:nvPicPr>
        <p:blipFill rotWithShape="1">
          <a:blip r:embed="rId7">
            <a:extLst>
              <a:ext uri="{28A0092B-C50C-407E-A947-70E740481C1C}">
                <a14:useLocalDpi xmlns:a14="http://schemas.microsoft.com/office/drawing/2010/main" val="0"/>
              </a:ext>
            </a:extLst>
          </a:blip>
          <a:srcRect t="30489" b="29769"/>
          <a:stretch/>
        </p:blipFill>
        <p:spPr>
          <a:xfrm>
            <a:off x="4408874" y="6107630"/>
            <a:ext cx="1019653" cy="405233"/>
          </a:xfrm>
          <a:prstGeom prst="rect">
            <a:avLst/>
          </a:prstGeom>
        </p:spPr>
      </p:pic>
      <p:pic>
        <p:nvPicPr>
          <p:cNvPr id="7" name="Afbeelding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48567" y="6110920"/>
            <a:ext cx="642687" cy="393759"/>
          </a:xfrm>
          <a:prstGeom prst="rect">
            <a:avLst/>
          </a:prstGeom>
        </p:spPr>
      </p:pic>
      <p:pic>
        <p:nvPicPr>
          <p:cNvPr id="12" name="Afbeelding 11"/>
          <p:cNvPicPr>
            <a:picLocks noChangeAspect="1"/>
          </p:cNvPicPr>
          <p:nvPr/>
        </p:nvPicPr>
        <p:blipFill rotWithShape="1">
          <a:blip r:embed="rId9" cstate="print">
            <a:extLst>
              <a:ext uri="{28A0092B-C50C-407E-A947-70E740481C1C}">
                <a14:useLocalDpi xmlns:a14="http://schemas.microsoft.com/office/drawing/2010/main" val="0"/>
              </a:ext>
            </a:extLst>
          </a:blip>
          <a:srcRect b="16936"/>
          <a:stretch/>
        </p:blipFill>
        <p:spPr>
          <a:xfrm>
            <a:off x="5541574" y="6107630"/>
            <a:ext cx="749306" cy="405233"/>
          </a:xfrm>
          <a:prstGeom prst="rect">
            <a:avLst/>
          </a:prstGeom>
        </p:spPr>
      </p:pic>
      <p:pic>
        <p:nvPicPr>
          <p:cNvPr id="13" name="Afbeelding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2114" y="5709489"/>
            <a:ext cx="1810857" cy="1086513"/>
          </a:xfrm>
          <a:prstGeom prst="rect">
            <a:avLst/>
          </a:prstGeom>
        </p:spPr>
      </p:pic>
    </p:spTree>
    <p:extLst>
      <p:ext uri="{BB962C8B-B14F-4D97-AF65-F5344CB8AC3E}">
        <p14:creationId xmlns:p14="http://schemas.microsoft.com/office/powerpoint/2010/main" val="3244655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Afbeelding 24">
            <a:extLst>
              <a:ext uri="{FF2B5EF4-FFF2-40B4-BE49-F238E27FC236}">
                <a16:creationId xmlns:a16="http://schemas.microsoft.com/office/drawing/2014/main" id="{17D2F80B-F3CD-4D45-B2A7-AD4C00F7B1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029" t="28601" r="-1" b="23972"/>
          <a:stretch/>
        </p:blipFill>
        <p:spPr>
          <a:xfrm>
            <a:off x="1219200" y="1524001"/>
            <a:ext cx="10972800" cy="4076700"/>
          </a:xfrm>
          <a:prstGeom prst="rect">
            <a:avLst/>
          </a:prstGeom>
        </p:spPr>
      </p:pic>
      <p:sp>
        <p:nvSpPr>
          <p:cNvPr id="26" name="Rechthoek 25">
            <a:extLst>
              <a:ext uri="{FF2B5EF4-FFF2-40B4-BE49-F238E27FC236}">
                <a16:creationId xmlns:a16="http://schemas.microsoft.com/office/drawing/2014/main" id="{BBAA95A2-3545-47DE-B2BD-D30D847C356F}"/>
              </a:ext>
            </a:extLst>
          </p:cNvPr>
          <p:cNvSpPr/>
          <p:nvPr/>
        </p:nvSpPr>
        <p:spPr>
          <a:xfrm>
            <a:off x="-1" y="4216400"/>
            <a:ext cx="12192001" cy="2320694"/>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Afbeelding 16" descr="Blauw_Tekstballon.png"/>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tretch>
            <a:fillRect/>
          </a:stretch>
        </p:blipFill>
        <p:spPr>
          <a:xfrm flipH="1">
            <a:off x="1201079" y="536654"/>
            <a:ext cx="6388440" cy="4652065"/>
          </a:xfrm>
          <a:prstGeom prst="rect">
            <a:avLst/>
          </a:prstGeom>
        </p:spPr>
      </p:pic>
      <p:sp>
        <p:nvSpPr>
          <p:cNvPr id="5" name="Ovaal 4"/>
          <p:cNvSpPr/>
          <p:nvPr/>
        </p:nvSpPr>
        <p:spPr>
          <a:xfrm>
            <a:off x="263472" y="392674"/>
            <a:ext cx="838200" cy="814388"/>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a:off x="429858" y="437621"/>
            <a:ext cx="481012" cy="769441"/>
          </a:xfrm>
          <a:prstGeom prst="rect">
            <a:avLst/>
          </a:prstGeom>
          <a:noFill/>
        </p:spPr>
        <p:txBody>
          <a:bodyPr wrap="square" rtlCol="0">
            <a:spAutoFit/>
          </a:bodyPr>
          <a:lstStyle/>
          <a:p>
            <a:r>
              <a:rPr lang="nl-NL" sz="4400" dirty="0">
                <a:solidFill>
                  <a:schemeClr val="bg1"/>
                </a:solidFill>
                <a:latin typeface="DINPro-Bold" panose="02000503030000020004" pitchFamily="50" charset="0"/>
              </a:rPr>
              <a:t>B</a:t>
            </a:r>
          </a:p>
        </p:txBody>
      </p:sp>
      <p:sp>
        <p:nvSpPr>
          <p:cNvPr id="7" name="Titel 4"/>
          <p:cNvSpPr txBox="1">
            <a:spLocks/>
          </p:cNvSpPr>
          <p:nvPr/>
        </p:nvSpPr>
        <p:spPr>
          <a:xfrm>
            <a:off x="1436252" y="698183"/>
            <a:ext cx="5330307" cy="42954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nl-NL" sz="2000" dirty="0" err="1" smtClean="0">
                <a:solidFill>
                  <a:schemeClr val="bg1"/>
                </a:solidFill>
                <a:latin typeface="DINPro-Light" panose="02000504040000020003" pitchFamily="50" charset="0"/>
                <a:ea typeface="+mn-ea"/>
                <a:cs typeface="+mn-cs"/>
              </a:rPr>
              <a:t>Very</a:t>
            </a:r>
            <a:r>
              <a:rPr lang="nl-NL" sz="2000" dirty="0" smtClean="0">
                <a:solidFill>
                  <a:schemeClr val="bg1"/>
                </a:solidFill>
                <a:latin typeface="DINPro-Light" panose="02000504040000020003" pitchFamily="50" charset="0"/>
                <a:ea typeface="+mn-ea"/>
                <a:cs typeface="+mn-cs"/>
              </a:rPr>
              <a:t> well! </a:t>
            </a:r>
            <a:r>
              <a:rPr lang="nl-NL" sz="2000" dirty="0" err="1" smtClean="0">
                <a:solidFill>
                  <a:schemeClr val="bg1"/>
                </a:solidFill>
                <a:latin typeface="DINPro-Light" panose="02000504040000020003" pitchFamily="50" charset="0"/>
                <a:ea typeface="+mn-ea"/>
                <a:cs typeface="+mn-cs"/>
              </a:rPr>
              <a:t>By</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assuming</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the</a:t>
            </a:r>
            <a:r>
              <a:rPr lang="nl-NL" sz="2000" dirty="0" smtClean="0">
                <a:solidFill>
                  <a:schemeClr val="bg1"/>
                </a:solidFill>
                <a:latin typeface="DINPro-Light" panose="02000504040000020003" pitchFamily="50" charset="0"/>
                <a:ea typeface="+mn-ea"/>
                <a:cs typeface="+mn-cs"/>
              </a:rPr>
              <a:t> care </a:t>
            </a:r>
            <a:r>
              <a:rPr lang="nl-NL" sz="2000" dirty="0" err="1" smtClean="0">
                <a:solidFill>
                  <a:schemeClr val="bg1"/>
                </a:solidFill>
                <a:latin typeface="DINPro-Light" panose="02000504040000020003" pitchFamily="50" charset="0"/>
                <a:ea typeface="+mn-ea"/>
                <a:cs typeface="+mn-cs"/>
              </a:rPr>
              <a:t>that</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you</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provide</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instead</a:t>
            </a:r>
            <a:r>
              <a:rPr lang="nl-NL" sz="2000" dirty="0" smtClean="0">
                <a:solidFill>
                  <a:schemeClr val="bg1"/>
                </a:solidFill>
                <a:latin typeface="DINPro-Light" panose="02000504040000020003" pitchFamily="50" charset="0"/>
                <a:ea typeface="+mn-ea"/>
                <a:cs typeface="+mn-cs"/>
              </a:rPr>
              <a:t> of </a:t>
            </a:r>
            <a:r>
              <a:rPr lang="nl-NL" sz="2000" dirty="0" err="1" smtClean="0">
                <a:solidFill>
                  <a:schemeClr val="bg1"/>
                </a:solidFill>
                <a:latin typeface="DINPro-Light" panose="02000504040000020003" pitchFamily="50" charset="0"/>
                <a:ea typeface="+mn-ea"/>
                <a:cs typeface="+mn-cs"/>
              </a:rPr>
              <a:t>the</a:t>
            </a:r>
            <a:r>
              <a:rPr lang="nl-NL" sz="2000" dirty="0" smtClean="0">
                <a:solidFill>
                  <a:schemeClr val="bg1"/>
                </a:solidFill>
                <a:latin typeface="DINPro-Light" panose="02000504040000020003" pitchFamily="50" charset="0"/>
                <a:ea typeface="+mn-ea"/>
                <a:cs typeface="+mn-cs"/>
              </a:rPr>
              <a:t> robot </a:t>
            </a:r>
            <a:r>
              <a:rPr lang="nl-NL" sz="2000" dirty="0" err="1" smtClean="0">
                <a:solidFill>
                  <a:schemeClr val="bg1"/>
                </a:solidFill>
                <a:latin typeface="DINPro-Light" panose="02000504040000020003" pitchFamily="50" charset="0"/>
                <a:ea typeface="+mn-ea"/>
                <a:cs typeface="+mn-cs"/>
              </a:rPr>
              <a:t>you</a:t>
            </a:r>
            <a:r>
              <a:rPr lang="nl-NL" sz="2000" dirty="0" smtClean="0">
                <a:solidFill>
                  <a:schemeClr val="bg1"/>
                </a:solidFill>
                <a:latin typeface="DINPro-Light" panose="02000504040000020003" pitchFamily="50" charset="0"/>
                <a:ea typeface="+mn-ea"/>
                <a:cs typeface="+mn-cs"/>
              </a:rPr>
              <a:t> want </a:t>
            </a:r>
            <a:r>
              <a:rPr lang="nl-NL" sz="2000" dirty="0" err="1" smtClean="0">
                <a:solidFill>
                  <a:schemeClr val="bg1"/>
                </a:solidFill>
                <a:latin typeface="DINPro-Light" panose="02000504040000020003" pitchFamily="50" charset="0"/>
                <a:ea typeface="+mn-ea"/>
                <a:cs typeface="+mn-cs"/>
              </a:rPr>
              <a:t>to</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deploy</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the</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chances</a:t>
            </a:r>
            <a:r>
              <a:rPr lang="nl-NL" sz="2000" dirty="0" smtClean="0">
                <a:solidFill>
                  <a:schemeClr val="bg1"/>
                </a:solidFill>
                <a:latin typeface="DINPro-Light" panose="02000504040000020003" pitchFamily="50" charset="0"/>
                <a:ea typeface="+mn-ea"/>
                <a:cs typeface="+mn-cs"/>
              </a:rPr>
              <a:t> are </a:t>
            </a:r>
            <a:r>
              <a:rPr lang="nl-NL" sz="2000" dirty="0" err="1" smtClean="0">
                <a:solidFill>
                  <a:schemeClr val="bg1"/>
                </a:solidFill>
                <a:latin typeface="DINPro-Light" panose="02000504040000020003" pitchFamily="50" charset="0"/>
                <a:ea typeface="+mn-ea"/>
                <a:cs typeface="+mn-cs"/>
              </a:rPr>
              <a:t>that</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your</a:t>
            </a:r>
            <a:r>
              <a:rPr lang="nl-NL" sz="2000" dirty="0" smtClean="0">
                <a:solidFill>
                  <a:schemeClr val="bg1"/>
                </a:solidFill>
                <a:latin typeface="DINPro-Light" panose="02000504040000020003" pitchFamily="50" charset="0"/>
                <a:ea typeface="+mn-ea"/>
                <a:cs typeface="+mn-cs"/>
              </a:rPr>
              <a:t> robot </a:t>
            </a:r>
            <a:r>
              <a:rPr lang="nl-NL" sz="2000" dirty="0" err="1" smtClean="0">
                <a:solidFill>
                  <a:schemeClr val="bg1"/>
                </a:solidFill>
                <a:latin typeface="DINPro-Light" panose="02000504040000020003" pitchFamily="50" charset="0"/>
                <a:ea typeface="+mn-ea"/>
                <a:cs typeface="+mn-cs"/>
              </a:rPr>
              <a:t>will</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be</a:t>
            </a:r>
            <a:r>
              <a:rPr lang="nl-NL" sz="2000" dirty="0" smtClean="0">
                <a:solidFill>
                  <a:schemeClr val="bg1"/>
                </a:solidFill>
                <a:latin typeface="DINPro-Light" panose="02000504040000020003" pitchFamily="50" charset="0"/>
                <a:ea typeface="+mn-ea"/>
                <a:cs typeface="+mn-cs"/>
              </a:rPr>
              <a:t> put </a:t>
            </a:r>
            <a:r>
              <a:rPr lang="nl-NL" sz="2000" dirty="0" err="1" smtClean="0">
                <a:solidFill>
                  <a:schemeClr val="bg1"/>
                </a:solidFill>
                <a:latin typeface="DINPro-Light" panose="02000504040000020003" pitchFamily="50" charset="0"/>
                <a:ea typeface="+mn-ea"/>
                <a:cs typeface="+mn-cs"/>
              </a:rPr>
              <a:t>to</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good</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use</a:t>
            </a:r>
            <a:r>
              <a:rPr lang="nl-NL" sz="2000" dirty="0" smtClean="0">
                <a:solidFill>
                  <a:schemeClr val="bg1"/>
                </a:solidFill>
                <a:latin typeface="DINPro-Light" panose="02000504040000020003" pitchFamily="50" charset="0"/>
                <a:ea typeface="+mn-ea"/>
                <a:cs typeface="+mn-cs"/>
              </a:rPr>
              <a:t>. For </a:t>
            </a:r>
            <a:r>
              <a:rPr lang="nl-NL" sz="2000" dirty="0" err="1" smtClean="0">
                <a:solidFill>
                  <a:schemeClr val="bg1"/>
                </a:solidFill>
                <a:latin typeface="DINPro-Light" panose="02000504040000020003" pitchFamily="50" charset="0"/>
                <a:ea typeface="+mn-ea"/>
                <a:cs typeface="+mn-cs"/>
              </a:rPr>
              <a:t>example</a:t>
            </a:r>
            <a:r>
              <a:rPr lang="nl-NL" sz="2000" dirty="0" smtClean="0">
                <a:solidFill>
                  <a:schemeClr val="bg1"/>
                </a:solidFill>
                <a:latin typeface="DINPro-Light" panose="02000504040000020003" pitchFamily="50" charset="0"/>
                <a:ea typeface="+mn-ea"/>
                <a:cs typeface="+mn-cs"/>
              </a:rPr>
              <a:t>, ik </a:t>
            </a:r>
            <a:r>
              <a:rPr lang="nl-NL" sz="2000" dirty="0" err="1" smtClean="0">
                <a:solidFill>
                  <a:schemeClr val="bg1"/>
                </a:solidFill>
                <a:latin typeface="DINPro-Light" panose="02000504040000020003" pitchFamily="50" charset="0"/>
                <a:ea typeface="+mn-ea"/>
                <a:cs typeface="+mn-cs"/>
              </a:rPr>
              <a:t>helps</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to</a:t>
            </a:r>
            <a:r>
              <a:rPr lang="nl-NL" sz="2000" dirty="0" smtClean="0">
                <a:solidFill>
                  <a:schemeClr val="bg1"/>
                </a:solidFill>
                <a:latin typeface="DINPro-Light" panose="02000504040000020003" pitchFamily="50" charset="0"/>
                <a:ea typeface="+mn-ea"/>
                <a:cs typeface="+mn-cs"/>
              </a:rPr>
              <a:t> draw </a:t>
            </a:r>
            <a:r>
              <a:rPr lang="nl-NL" sz="2000" dirty="0" err="1" smtClean="0">
                <a:solidFill>
                  <a:schemeClr val="bg1"/>
                </a:solidFill>
                <a:latin typeface="DINPro-Light" panose="02000504040000020003" pitchFamily="50" charset="0"/>
                <a:ea typeface="+mn-ea"/>
                <a:cs typeface="+mn-cs"/>
              </a:rPr>
              <a:t>your</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ideal</a:t>
            </a:r>
            <a:r>
              <a:rPr lang="nl-NL" sz="2000" dirty="0" smtClean="0">
                <a:solidFill>
                  <a:schemeClr val="bg1"/>
                </a:solidFill>
                <a:latin typeface="DINPro-Light" panose="02000504040000020003" pitchFamily="50" charset="0"/>
                <a:ea typeface="+mn-ea"/>
                <a:cs typeface="+mn-cs"/>
              </a:rPr>
              <a:t> robot </a:t>
            </a:r>
            <a:r>
              <a:rPr lang="nl-NL" sz="2000" dirty="0" err="1" smtClean="0">
                <a:solidFill>
                  <a:schemeClr val="bg1"/>
                </a:solidFill>
                <a:latin typeface="DINPro-Light" panose="02000504040000020003" pitchFamily="50" charset="0"/>
                <a:ea typeface="+mn-ea"/>
                <a:cs typeface="+mn-cs"/>
              </a:rPr>
              <a:t>for</a:t>
            </a:r>
            <a:r>
              <a:rPr lang="nl-NL" sz="2000" dirty="0" smtClean="0">
                <a:solidFill>
                  <a:schemeClr val="bg1"/>
                </a:solidFill>
                <a:latin typeface="DINPro-Light" panose="02000504040000020003" pitchFamily="50" charset="0"/>
                <a:ea typeface="+mn-ea"/>
                <a:cs typeface="+mn-cs"/>
              </a:rPr>
              <a:t> a </a:t>
            </a:r>
            <a:r>
              <a:rPr lang="nl-NL" sz="2000" dirty="0" err="1" smtClean="0">
                <a:solidFill>
                  <a:schemeClr val="bg1"/>
                </a:solidFill>
                <a:latin typeface="DINPro-Light" panose="02000504040000020003" pitchFamily="50" charset="0"/>
                <a:ea typeface="+mn-ea"/>
                <a:cs typeface="+mn-cs"/>
              </a:rPr>
              <a:t>specific</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purpose</a:t>
            </a:r>
            <a:r>
              <a:rPr lang="nl-NL" sz="2000" dirty="0" smtClean="0">
                <a:solidFill>
                  <a:schemeClr val="bg1"/>
                </a:solidFill>
                <a:latin typeface="DINPro-Light" panose="02000504040000020003" pitchFamily="50" charset="0"/>
                <a:ea typeface="+mn-ea"/>
                <a:cs typeface="+mn-cs"/>
              </a:rPr>
              <a:t>. Is </a:t>
            </a:r>
            <a:r>
              <a:rPr lang="nl-NL" sz="2000" dirty="0" err="1" smtClean="0">
                <a:solidFill>
                  <a:schemeClr val="bg1"/>
                </a:solidFill>
                <a:latin typeface="DINPro-Light" panose="02000504040000020003" pitchFamily="50" charset="0"/>
                <a:ea typeface="+mn-ea"/>
                <a:cs typeface="+mn-cs"/>
              </a:rPr>
              <a:t>one</a:t>
            </a:r>
            <a:r>
              <a:rPr lang="nl-NL" sz="2000" dirty="0" smtClean="0">
                <a:solidFill>
                  <a:schemeClr val="bg1"/>
                </a:solidFill>
                <a:latin typeface="DINPro-Light" panose="02000504040000020003" pitchFamily="50" charset="0"/>
                <a:ea typeface="+mn-ea"/>
                <a:cs typeface="+mn-cs"/>
              </a:rPr>
              <a:t> of </a:t>
            </a:r>
            <a:r>
              <a:rPr lang="nl-NL" sz="2000" dirty="0" err="1" smtClean="0">
                <a:solidFill>
                  <a:schemeClr val="bg1"/>
                </a:solidFill>
                <a:latin typeface="DINPro-Light" panose="02000504040000020003" pitchFamily="50" charset="0"/>
                <a:ea typeface="+mn-ea"/>
                <a:cs typeface="+mn-cs"/>
              </a:rPr>
              <a:t>the</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existing</a:t>
            </a:r>
            <a:r>
              <a:rPr lang="nl-NL" sz="2000" dirty="0" smtClean="0">
                <a:solidFill>
                  <a:schemeClr val="bg1"/>
                </a:solidFill>
                <a:latin typeface="DINPro-Light" panose="02000504040000020003" pitchFamily="50" charset="0"/>
                <a:ea typeface="+mn-ea"/>
                <a:cs typeface="+mn-cs"/>
              </a:rPr>
              <a:t> robots </a:t>
            </a:r>
            <a:r>
              <a:rPr lang="nl-NL" sz="2000" dirty="0" err="1" smtClean="0">
                <a:solidFill>
                  <a:schemeClr val="bg1"/>
                </a:solidFill>
                <a:latin typeface="DINPro-Light" panose="02000504040000020003" pitchFamily="50" charset="0"/>
                <a:ea typeface="+mn-ea"/>
                <a:cs typeface="+mn-cs"/>
              </a:rPr>
              <a:t>near</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your</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ideal</a:t>
            </a:r>
            <a:r>
              <a:rPr lang="nl-NL" sz="2000" dirty="0" smtClean="0">
                <a:solidFill>
                  <a:schemeClr val="bg1"/>
                </a:solidFill>
                <a:latin typeface="DINPro-Light" panose="02000504040000020003" pitchFamily="50" charset="0"/>
                <a:ea typeface="+mn-ea"/>
                <a:cs typeface="+mn-cs"/>
              </a:rPr>
              <a:t> robot? Or are </a:t>
            </a:r>
            <a:r>
              <a:rPr lang="nl-NL" sz="2000" dirty="0" err="1" smtClean="0">
                <a:solidFill>
                  <a:schemeClr val="bg1"/>
                </a:solidFill>
                <a:latin typeface="DINPro-Light" panose="02000504040000020003" pitchFamily="50" charset="0"/>
                <a:ea typeface="+mn-ea"/>
                <a:cs typeface="+mn-cs"/>
              </a:rPr>
              <a:t>there</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other</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solutions</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that</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might</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be</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better</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suited</a:t>
            </a:r>
            <a:r>
              <a:rPr lang="nl-NL" sz="2000" dirty="0" smtClean="0">
                <a:solidFill>
                  <a:schemeClr val="bg1"/>
                </a:solidFill>
                <a:latin typeface="DINPro-Light" panose="02000504040000020003" pitchFamily="50" charset="0"/>
                <a:ea typeface="+mn-ea"/>
                <a:cs typeface="+mn-cs"/>
              </a:rPr>
              <a:t>? For a </a:t>
            </a:r>
            <a:r>
              <a:rPr lang="nl-NL" sz="2000" dirty="0" err="1" smtClean="0">
                <a:solidFill>
                  <a:schemeClr val="bg1"/>
                </a:solidFill>
                <a:latin typeface="DINPro-Light" panose="02000504040000020003" pitchFamily="50" charset="0"/>
                <a:ea typeface="+mn-ea"/>
                <a:cs typeface="+mn-cs"/>
              </a:rPr>
              <a:t>meaningful</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use</a:t>
            </a:r>
            <a:r>
              <a:rPr lang="nl-NL" sz="2000" dirty="0" smtClean="0">
                <a:solidFill>
                  <a:schemeClr val="bg1"/>
                </a:solidFill>
                <a:latin typeface="DINPro-Light" panose="02000504040000020003" pitchFamily="50" charset="0"/>
                <a:ea typeface="+mn-ea"/>
                <a:cs typeface="+mn-cs"/>
              </a:rPr>
              <a:t> of </a:t>
            </a:r>
            <a:r>
              <a:rPr lang="nl-NL" sz="2000" dirty="0" err="1" smtClean="0">
                <a:solidFill>
                  <a:schemeClr val="bg1"/>
                </a:solidFill>
                <a:latin typeface="DINPro-Light" panose="02000504040000020003" pitchFamily="50" charset="0"/>
                <a:ea typeface="+mn-ea"/>
                <a:cs typeface="+mn-cs"/>
              </a:rPr>
              <a:t>robotics</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it</a:t>
            </a:r>
            <a:r>
              <a:rPr lang="nl-NL" sz="2000" dirty="0" smtClean="0">
                <a:solidFill>
                  <a:schemeClr val="bg1"/>
                </a:solidFill>
                <a:latin typeface="DINPro-Light" panose="02000504040000020003" pitchFamily="50" charset="0"/>
                <a:ea typeface="+mn-ea"/>
                <a:cs typeface="+mn-cs"/>
              </a:rPr>
              <a:t> is important </a:t>
            </a:r>
            <a:r>
              <a:rPr lang="nl-NL" sz="2000" dirty="0" err="1" smtClean="0">
                <a:solidFill>
                  <a:schemeClr val="bg1"/>
                </a:solidFill>
                <a:latin typeface="DINPro-Light" panose="02000504040000020003" pitchFamily="50" charset="0"/>
                <a:ea typeface="+mn-ea"/>
                <a:cs typeface="+mn-cs"/>
              </a:rPr>
              <a:t>to</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try</a:t>
            </a:r>
            <a:r>
              <a:rPr lang="nl-NL" sz="2000" dirty="0" smtClean="0">
                <a:solidFill>
                  <a:schemeClr val="bg1"/>
                </a:solidFill>
                <a:latin typeface="DINPro-Light" panose="02000504040000020003" pitchFamily="50" charset="0"/>
                <a:ea typeface="+mn-ea"/>
                <a:cs typeface="+mn-cs"/>
              </a:rPr>
              <a:t> out </a:t>
            </a:r>
            <a:r>
              <a:rPr lang="nl-NL" sz="2000" dirty="0" err="1" smtClean="0">
                <a:solidFill>
                  <a:schemeClr val="bg1"/>
                </a:solidFill>
                <a:latin typeface="DINPro-Light" panose="02000504040000020003" pitchFamily="50" charset="0"/>
                <a:ea typeface="+mn-ea"/>
                <a:cs typeface="+mn-cs"/>
              </a:rPr>
              <a:t>the</a:t>
            </a:r>
            <a:r>
              <a:rPr lang="nl-NL" sz="2000" dirty="0" smtClean="0">
                <a:solidFill>
                  <a:schemeClr val="bg1"/>
                </a:solidFill>
                <a:latin typeface="DINPro-Light" panose="02000504040000020003" pitchFamily="50" charset="0"/>
                <a:ea typeface="+mn-ea"/>
                <a:cs typeface="+mn-cs"/>
              </a:rPr>
              <a:t> robot </a:t>
            </a:r>
            <a:r>
              <a:rPr lang="nl-NL" sz="2000" dirty="0" err="1" smtClean="0">
                <a:solidFill>
                  <a:schemeClr val="bg1"/>
                </a:solidFill>
                <a:latin typeface="DINPro-Light" panose="02000504040000020003" pitchFamily="50" charset="0"/>
                <a:ea typeface="+mn-ea"/>
                <a:cs typeface="+mn-cs"/>
              </a:rPr>
              <a:t>to</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see</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if</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it</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contributes</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to</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the</a:t>
            </a:r>
            <a:r>
              <a:rPr lang="nl-NL" sz="2000" dirty="0" smtClean="0">
                <a:solidFill>
                  <a:schemeClr val="bg1"/>
                </a:solidFill>
                <a:latin typeface="DINPro-Light" panose="02000504040000020003" pitchFamily="50" charset="0"/>
                <a:ea typeface="+mn-ea"/>
                <a:cs typeface="+mn-cs"/>
              </a:rPr>
              <a:t> goal </a:t>
            </a:r>
            <a:r>
              <a:rPr lang="nl-NL" sz="2000" dirty="0" err="1" smtClean="0">
                <a:solidFill>
                  <a:schemeClr val="bg1"/>
                </a:solidFill>
                <a:latin typeface="DINPro-Light" panose="02000504040000020003" pitchFamily="50" charset="0"/>
                <a:ea typeface="+mn-ea"/>
                <a:cs typeface="+mn-cs"/>
              </a:rPr>
              <a:t>you</a:t>
            </a:r>
            <a:r>
              <a:rPr lang="nl-NL" sz="2000" dirty="0" smtClean="0">
                <a:solidFill>
                  <a:schemeClr val="bg1"/>
                </a:solidFill>
                <a:latin typeface="DINPro-Light" panose="02000504040000020003" pitchFamily="50" charset="0"/>
                <a:ea typeface="+mn-ea"/>
                <a:cs typeface="+mn-cs"/>
              </a:rPr>
              <a:t> have in mind </a:t>
            </a:r>
            <a:r>
              <a:rPr lang="nl-NL" sz="2000" dirty="0" err="1" smtClean="0">
                <a:solidFill>
                  <a:schemeClr val="bg1"/>
                </a:solidFill>
                <a:latin typeface="DINPro-Light" panose="02000504040000020003" pitchFamily="50" charset="0"/>
                <a:ea typeface="+mn-ea"/>
                <a:cs typeface="+mn-cs"/>
              </a:rPr>
              <a:t>and</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whether</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your</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client</a:t>
            </a:r>
            <a:r>
              <a:rPr lang="nl-NL" sz="2000" dirty="0" smtClean="0">
                <a:solidFill>
                  <a:schemeClr val="bg1"/>
                </a:solidFill>
                <a:latin typeface="DINPro-Light" panose="02000504040000020003" pitchFamily="50" charset="0"/>
                <a:ea typeface="+mn-ea"/>
                <a:cs typeface="+mn-cs"/>
              </a:rPr>
              <a:t> has a click </a:t>
            </a:r>
            <a:r>
              <a:rPr lang="nl-NL" sz="2000" dirty="0" err="1" smtClean="0">
                <a:solidFill>
                  <a:schemeClr val="bg1"/>
                </a:solidFill>
                <a:latin typeface="DINPro-Light" panose="02000504040000020003" pitchFamily="50" charset="0"/>
                <a:ea typeface="+mn-ea"/>
                <a:cs typeface="+mn-cs"/>
              </a:rPr>
              <a:t>with</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the</a:t>
            </a:r>
            <a:r>
              <a:rPr lang="nl-NL" sz="2000" dirty="0" smtClean="0">
                <a:solidFill>
                  <a:schemeClr val="bg1"/>
                </a:solidFill>
                <a:latin typeface="DINPro-Light" panose="02000504040000020003" pitchFamily="50" charset="0"/>
                <a:ea typeface="+mn-ea"/>
                <a:cs typeface="+mn-cs"/>
              </a:rPr>
              <a:t> robot. </a:t>
            </a:r>
            <a:endParaRPr lang="nl-NL" sz="2000" dirty="0">
              <a:solidFill>
                <a:schemeClr val="bg1"/>
              </a:solidFill>
              <a:latin typeface="DINPro-Light" panose="02000504040000020003" pitchFamily="50" charset="0"/>
              <a:ea typeface="+mn-ea"/>
              <a:cs typeface="+mn-cs"/>
            </a:endParaRPr>
          </a:p>
        </p:txBody>
      </p:sp>
      <p:sp>
        <p:nvSpPr>
          <p:cNvPr id="9" name="Rechthoek met één afgeschuinde hoek 8"/>
          <p:cNvSpPr/>
          <p:nvPr/>
        </p:nvSpPr>
        <p:spPr>
          <a:xfrm>
            <a:off x="0" y="5456420"/>
            <a:ext cx="12192000" cy="1401580"/>
          </a:xfrm>
          <a:prstGeom prst="snip1Rect">
            <a:avLst>
              <a:gd name="adj" fmla="val 0"/>
            </a:avLst>
          </a:prstGeom>
          <a:solidFill>
            <a:srgbClr val="C4C90E"/>
          </a:solidFill>
          <a:ln w="38100">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4" name="Afbeelding 23">
            <a:extLst>
              <a:ext uri="{FF2B5EF4-FFF2-40B4-BE49-F238E27FC236}">
                <a16:creationId xmlns:a16="http://schemas.microsoft.com/office/drawing/2014/main" id="{E233EB4C-CFE6-41D5-931A-442F0C6C83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pic>
        <p:nvPicPr>
          <p:cNvPr id="19" name="Afbeelding 18" descr="Duimpje.png">
            <a:extLst>
              <a:ext uri="{FF2B5EF4-FFF2-40B4-BE49-F238E27FC236}">
                <a16:creationId xmlns:a16="http://schemas.microsoft.com/office/drawing/2014/main" id="{AD84BE44-3F75-4EBF-8BFA-FA85BEF7A160}"/>
              </a:ext>
            </a:extLst>
          </p:cNvPr>
          <p:cNvPicPr>
            <a:picLocks noChangeAspect="1"/>
          </p:cNvPicPr>
          <p:nvPr/>
        </p:nvPicPr>
        <p:blipFill>
          <a:blip r:embed="rId6" cstate="print">
            <a:biLevel thresh="2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rot="10800000" flipH="1">
            <a:off x="190837" y="5688061"/>
            <a:ext cx="910835" cy="779013"/>
          </a:xfrm>
          <a:prstGeom prst="rect">
            <a:avLst/>
          </a:prstGeom>
          <a:noFill/>
        </p:spPr>
      </p:pic>
    </p:spTree>
    <p:extLst>
      <p:ext uri="{BB962C8B-B14F-4D97-AF65-F5344CB8AC3E}">
        <p14:creationId xmlns:p14="http://schemas.microsoft.com/office/powerpoint/2010/main" val="759293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17D2F80B-F3CD-4D45-B2A7-AD4C00F7B1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 t="10872" r="-1" b="9009"/>
          <a:stretch/>
        </p:blipFill>
        <p:spPr>
          <a:xfrm>
            <a:off x="1" y="0"/>
            <a:ext cx="12191999" cy="6887029"/>
          </a:xfrm>
          <a:prstGeom prst="rect">
            <a:avLst/>
          </a:prstGeom>
        </p:spPr>
      </p:pic>
      <p:sp>
        <p:nvSpPr>
          <p:cNvPr id="26" name="Rechthoek 25"/>
          <p:cNvSpPr/>
          <p:nvPr/>
        </p:nvSpPr>
        <p:spPr>
          <a:xfrm>
            <a:off x="0" y="965200"/>
            <a:ext cx="7264400" cy="2193695"/>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BBAA95A2-3545-47DE-B2BD-D30D847C356F}"/>
              </a:ext>
            </a:extLst>
          </p:cNvPr>
          <p:cNvSpPr/>
          <p:nvPr/>
        </p:nvSpPr>
        <p:spPr>
          <a:xfrm>
            <a:off x="-1" y="3158895"/>
            <a:ext cx="12192001" cy="33782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Titel 3"/>
          <p:cNvSpPr txBox="1">
            <a:spLocks/>
          </p:cNvSpPr>
          <p:nvPr/>
        </p:nvSpPr>
        <p:spPr>
          <a:xfrm>
            <a:off x="254001" y="1276568"/>
            <a:ext cx="6921500" cy="17848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nl-NL" sz="2400" dirty="0" err="1" smtClean="0">
                <a:solidFill>
                  <a:srgbClr val="00B0F0"/>
                </a:solidFill>
                <a:latin typeface="DINPro-Medium" panose="02000503030000020004" pitchFamily="50" charset="0"/>
              </a:rPr>
              <a:t>You</a:t>
            </a:r>
            <a:r>
              <a:rPr lang="nl-NL" sz="2400" dirty="0" smtClean="0">
                <a:solidFill>
                  <a:srgbClr val="00B0F0"/>
                </a:solidFill>
                <a:latin typeface="DINPro-Medium" panose="02000503030000020004" pitchFamily="50" charset="0"/>
              </a:rPr>
              <a:t> are </a:t>
            </a:r>
            <a:r>
              <a:rPr lang="nl-NL" sz="2400" dirty="0" err="1" smtClean="0">
                <a:solidFill>
                  <a:srgbClr val="00B0F0"/>
                </a:solidFill>
                <a:latin typeface="DINPro-Medium" panose="02000503030000020004" pitchFamily="50" charset="0"/>
              </a:rPr>
              <a:t>looking</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for</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companion</a:t>
            </a:r>
            <a:r>
              <a:rPr lang="nl-NL" sz="2400" dirty="0" smtClean="0">
                <a:solidFill>
                  <a:srgbClr val="00B0F0"/>
                </a:solidFill>
                <a:latin typeface="DINPro-Medium" panose="02000503030000020004" pitchFamily="50" charset="0"/>
              </a:rPr>
              <a:t> type </a:t>
            </a:r>
            <a:r>
              <a:rPr lang="nl-NL" sz="2400" dirty="0" err="1" smtClean="0">
                <a:solidFill>
                  <a:srgbClr val="00B0F0"/>
                </a:solidFill>
                <a:latin typeface="DINPro-Medium" panose="02000503030000020004" pitchFamily="50" charset="0"/>
              </a:rPr>
              <a:t>rotobs</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for</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the</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location</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where</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you</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work</a:t>
            </a:r>
            <a:r>
              <a:rPr lang="nl-NL" sz="2400" dirty="0" smtClean="0">
                <a:solidFill>
                  <a:srgbClr val="00B0F0"/>
                </a:solidFill>
                <a:latin typeface="DINPro-Medium" panose="02000503030000020004" pitchFamily="50" charset="0"/>
              </a:rPr>
              <a:t>. The robot </a:t>
            </a:r>
            <a:r>
              <a:rPr lang="nl-NL" sz="2400" dirty="0" err="1" smtClean="0">
                <a:solidFill>
                  <a:srgbClr val="00B0F0"/>
                </a:solidFill>
                <a:latin typeface="DINPro-Medium" panose="02000503030000020004" pitchFamily="50" charset="0"/>
              </a:rPr>
              <a:t>will</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come</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to</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lie</a:t>
            </a:r>
            <a:r>
              <a:rPr lang="nl-NL" sz="2400" dirty="0" smtClean="0">
                <a:solidFill>
                  <a:srgbClr val="00B0F0"/>
                </a:solidFill>
                <a:latin typeface="DINPro-Medium" panose="02000503030000020004" pitchFamily="50" charset="0"/>
              </a:rPr>
              <a:t> in </a:t>
            </a:r>
            <a:r>
              <a:rPr lang="nl-NL" sz="2400" dirty="0" err="1" smtClean="0">
                <a:solidFill>
                  <a:srgbClr val="00B0F0"/>
                </a:solidFill>
                <a:latin typeface="DINPro-Medium" panose="02000503030000020004" pitchFamily="50" charset="0"/>
              </a:rPr>
              <a:t>the</a:t>
            </a:r>
            <a:r>
              <a:rPr lang="nl-NL" sz="2400" dirty="0" smtClean="0">
                <a:solidFill>
                  <a:srgbClr val="00B0F0"/>
                </a:solidFill>
                <a:latin typeface="DINPro-Medium" panose="02000503030000020004" pitchFamily="50" charset="0"/>
              </a:rPr>
              <a:t> common room. </a:t>
            </a:r>
            <a:r>
              <a:rPr lang="nl-NL" sz="2400" dirty="0" err="1" smtClean="0">
                <a:solidFill>
                  <a:srgbClr val="00B0F0"/>
                </a:solidFill>
                <a:latin typeface="DINPro-Medium" panose="02000503030000020004" pitchFamily="50" charset="0"/>
              </a:rPr>
              <a:t>Which</a:t>
            </a:r>
            <a:r>
              <a:rPr lang="nl-NL" sz="2400" dirty="0" smtClean="0">
                <a:solidFill>
                  <a:srgbClr val="00B0F0"/>
                </a:solidFill>
                <a:latin typeface="DINPro-Medium" panose="02000503030000020004" pitchFamily="50" charset="0"/>
              </a:rPr>
              <a:t> robot </a:t>
            </a:r>
            <a:r>
              <a:rPr lang="nl-NL" sz="2400" dirty="0" smtClean="0">
                <a:solidFill>
                  <a:srgbClr val="00B0F0"/>
                </a:solidFill>
                <a:latin typeface="DINPro-Medium" panose="02000503030000020004" pitchFamily="50" charset="0"/>
              </a:rPr>
              <a:t>fits </a:t>
            </a:r>
            <a:r>
              <a:rPr lang="nl-NL" sz="2400" dirty="0" smtClean="0">
                <a:solidFill>
                  <a:srgbClr val="00B0F0"/>
                </a:solidFill>
                <a:latin typeface="DINPro-Medium" panose="02000503030000020004" pitchFamily="50" charset="0"/>
              </a:rPr>
              <a:t>best? </a:t>
            </a:r>
            <a:endParaRPr lang="nl-NL" sz="2400" dirty="0">
              <a:solidFill>
                <a:srgbClr val="00B0F0"/>
              </a:solidFill>
              <a:latin typeface="DINPro-Medium" panose="02000503030000020004" pitchFamily="50" charset="0"/>
            </a:endParaRPr>
          </a:p>
        </p:txBody>
      </p:sp>
      <p:sp>
        <p:nvSpPr>
          <p:cNvPr id="9" name="Ovaal 8">
            <a:hlinkClick r:id="rId3" action="ppaction://hlinksldjump"/>
            <a:extLst>
              <a:ext uri="{FF2B5EF4-FFF2-40B4-BE49-F238E27FC236}">
                <a16:creationId xmlns:a16="http://schemas.microsoft.com/office/drawing/2014/main" id="{2DE8B35B-D9E8-4E3F-B934-670C39558A2F}"/>
              </a:ext>
            </a:extLst>
          </p:cNvPr>
          <p:cNvSpPr/>
          <p:nvPr/>
        </p:nvSpPr>
        <p:spPr>
          <a:xfrm>
            <a:off x="622607" y="5457226"/>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67D07FA7-8AD7-4C4A-982D-24149B1F1386}"/>
              </a:ext>
            </a:extLst>
          </p:cNvPr>
          <p:cNvSpPr/>
          <p:nvPr/>
        </p:nvSpPr>
        <p:spPr>
          <a:xfrm>
            <a:off x="742355" y="5527035"/>
            <a:ext cx="328936" cy="369332"/>
          </a:xfrm>
          <a:prstGeom prst="rect">
            <a:avLst/>
          </a:prstGeom>
        </p:spPr>
        <p:txBody>
          <a:bodyPr wrap="none">
            <a:spAutoFit/>
          </a:bodyPr>
          <a:lstStyle/>
          <a:p>
            <a:r>
              <a:rPr lang="nl-NL" dirty="0">
                <a:solidFill>
                  <a:schemeClr val="bg1"/>
                </a:solidFill>
                <a:latin typeface="DINPro-Bold" panose="02000503030000020004" pitchFamily="50" charset="0"/>
              </a:rPr>
              <a:t>A</a:t>
            </a:r>
          </a:p>
        </p:txBody>
      </p:sp>
      <p:sp>
        <p:nvSpPr>
          <p:cNvPr id="11" name="Ovaal 10">
            <a:hlinkClick r:id="rId4" action="ppaction://hlinksldjump"/>
            <a:extLst>
              <a:ext uri="{FF2B5EF4-FFF2-40B4-BE49-F238E27FC236}">
                <a16:creationId xmlns:a16="http://schemas.microsoft.com/office/drawing/2014/main" id="{14E3A016-4C68-423E-B958-B9048112E61F}"/>
              </a:ext>
            </a:extLst>
          </p:cNvPr>
          <p:cNvSpPr/>
          <p:nvPr/>
        </p:nvSpPr>
        <p:spPr>
          <a:xfrm>
            <a:off x="4398010" y="5457226"/>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a:hlinkClick r:id="rId5" action="ppaction://hlinksldjump"/>
            <a:extLst>
              <a:ext uri="{FF2B5EF4-FFF2-40B4-BE49-F238E27FC236}">
                <a16:creationId xmlns:a16="http://schemas.microsoft.com/office/drawing/2014/main" id="{59A39B7E-8647-4731-AF05-CAA10A101130}"/>
              </a:ext>
            </a:extLst>
          </p:cNvPr>
          <p:cNvSpPr/>
          <p:nvPr/>
        </p:nvSpPr>
        <p:spPr>
          <a:xfrm>
            <a:off x="8151625" y="5462833"/>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16CE13AA-1FED-48E2-89EF-C7A08D4BE1E1}"/>
              </a:ext>
            </a:extLst>
          </p:cNvPr>
          <p:cNvSpPr/>
          <p:nvPr/>
        </p:nvSpPr>
        <p:spPr>
          <a:xfrm>
            <a:off x="4522567" y="5563828"/>
            <a:ext cx="336952" cy="369332"/>
          </a:xfrm>
          <a:prstGeom prst="rect">
            <a:avLst/>
          </a:prstGeom>
        </p:spPr>
        <p:txBody>
          <a:bodyPr wrap="none">
            <a:spAutoFit/>
          </a:bodyPr>
          <a:lstStyle/>
          <a:p>
            <a:r>
              <a:rPr lang="nl-NL" dirty="0">
                <a:solidFill>
                  <a:schemeClr val="bg1"/>
                </a:solidFill>
                <a:latin typeface="DINPro-Bold" panose="02000503030000020004" pitchFamily="50" charset="0"/>
              </a:rPr>
              <a:t>B</a:t>
            </a:r>
          </a:p>
        </p:txBody>
      </p:sp>
      <p:sp>
        <p:nvSpPr>
          <p:cNvPr id="14" name="Rechthoek 13">
            <a:extLst>
              <a:ext uri="{FF2B5EF4-FFF2-40B4-BE49-F238E27FC236}">
                <a16:creationId xmlns:a16="http://schemas.microsoft.com/office/drawing/2014/main" id="{89DA900B-7527-4B60-907C-A7D1F8BCE19C}"/>
              </a:ext>
            </a:extLst>
          </p:cNvPr>
          <p:cNvSpPr/>
          <p:nvPr/>
        </p:nvSpPr>
        <p:spPr>
          <a:xfrm>
            <a:off x="8264915" y="5550698"/>
            <a:ext cx="327334" cy="369332"/>
          </a:xfrm>
          <a:prstGeom prst="rect">
            <a:avLst/>
          </a:prstGeom>
        </p:spPr>
        <p:txBody>
          <a:bodyPr wrap="none">
            <a:spAutoFit/>
          </a:bodyPr>
          <a:lstStyle/>
          <a:p>
            <a:r>
              <a:rPr lang="nl-NL" dirty="0">
                <a:solidFill>
                  <a:schemeClr val="bg1"/>
                </a:solidFill>
                <a:latin typeface="DINPro-Bold" panose="02000503030000020004" pitchFamily="50" charset="0"/>
              </a:rPr>
              <a:t>C</a:t>
            </a:r>
          </a:p>
        </p:txBody>
      </p:sp>
      <p:sp>
        <p:nvSpPr>
          <p:cNvPr id="15" name="Tijdelijke aanduiding voor inhoud 4">
            <a:extLst>
              <a:ext uri="{FF2B5EF4-FFF2-40B4-BE49-F238E27FC236}">
                <a16:creationId xmlns:a16="http://schemas.microsoft.com/office/drawing/2014/main" id="{C214C0A9-D238-42CB-9494-2D31BEBFF5E9}"/>
              </a:ext>
            </a:extLst>
          </p:cNvPr>
          <p:cNvSpPr txBox="1">
            <a:spLocks/>
          </p:cNvSpPr>
          <p:nvPr/>
        </p:nvSpPr>
        <p:spPr>
          <a:xfrm>
            <a:off x="1386573" y="5184181"/>
            <a:ext cx="10925175" cy="3887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sz="2000" dirty="0">
              <a:latin typeface="DINPro-Light" panose="02000504040000020003" pitchFamily="50" charset="0"/>
            </a:endParaRPr>
          </a:p>
          <a:p>
            <a:pPr marL="0" indent="0">
              <a:buFont typeface="Arial" panose="020B0604020202020204" pitchFamily="34" charset="0"/>
              <a:buNone/>
            </a:pPr>
            <a:r>
              <a:rPr lang="nl-NL" sz="2000" dirty="0">
                <a:latin typeface="DINPro-Light" panose="02000504040000020003" pitchFamily="50" charset="0"/>
              </a:rPr>
              <a:t>Amazon Robotkat		</a:t>
            </a:r>
            <a:r>
              <a:rPr lang="nl-NL" sz="2000" dirty="0" smtClean="0">
                <a:latin typeface="DINPro-Light" panose="02000504040000020003" pitchFamily="50" charset="0"/>
              </a:rPr>
              <a:t>                   Robot </a:t>
            </a:r>
            <a:r>
              <a:rPr lang="nl-NL" sz="2000" dirty="0" err="1">
                <a:latin typeface="DINPro-Light" panose="02000504040000020003" pitchFamily="50" charset="0"/>
              </a:rPr>
              <a:t>JustoCat</a:t>
            </a:r>
            <a:r>
              <a:rPr lang="nl-NL" sz="2000" dirty="0">
                <a:latin typeface="DINPro-Light" panose="02000504040000020003" pitchFamily="50" charset="0"/>
              </a:rPr>
              <a:t>			 Amazon Robothond</a:t>
            </a:r>
          </a:p>
          <a:p>
            <a:endParaRPr lang="nl-NL" sz="2000" dirty="0">
              <a:latin typeface="DINPro-Light" panose="02000504040000020003" pitchFamily="50" charset="0"/>
            </a:endParaRPr>
          </a:p>
        </p:txBody>
      </p:sp>
      <p:pic>
        <p:nvPicPr>
          <p:cNvPr id="20" name="Afbeelding 19">
            <a:extLst>
              <a:ext uri="{FF2B5EF4-FFF2-40B4-BE49-F238E27FC236}">
                <a16:creationId xmlns:a16="http://schemas.microsoft.com/office/drawing/2014/main" id="{7E162429-CBB7-4488-9682-BF4C57107A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sp>
        <p:nvSpPr>
          <p:cNvPr id="21" name="Rechthoek 20">
            <a:hlinkClick r:id="rId7" action="ppaction://hlinksldjump"/>
            <a:extLst>
              <a:ext uri="{FF2B5EF4-FFF2-40B4-BE49-F238E27FC236}">
                <a16:creationId xmlns:a16="http://schemas.microsoft.com/office/drawing/2014/main" id="{9EA82FF1-345C-4BEC-AC1D-2ACCB7AAB446}"/>
              </a:ext>
            </a:extLst>
          </p:cNvPr>
          <p:cNvSpPr/>
          <p:nvPr/>
        </p:nvSpPr>
        <p:spPr>
          <a:xfrm>
            <a:off x="473576" y="3221900"/>
            <a:ext cx="3121184" cy="2901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hlinkClick r:id="rId8" action="ppaction://hlinksldjump"/>
            <a:extLst>
              <a:ext uri="{FF2B5EF4-FFF2-40B4-BE49-F238E27FC236}">
                <a16:creationId xmlns:a16="http://schemas.microsoft.com/office/drawing/2014/main" id="{42FEC2AD-01EA-4D81-8FEA-99BE9F10A945}"/>
              </a:ext>
            </a:extLst>
          </p:cNvPr>
          <p:cNvSpPr/>
          <p:nvPr/>
        </p:nvSpPr>
        <p:spPr>
          <a:xfrm>
            <a:off x="7932321" y="3271596"/>
            <a:ext cx="3420855" cy="2901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77455FA3-F159-44B4-BE06-CC5130ACB23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86449" y="3365833"/>
            <a:ext cx="2538994" cy="1969500"/>
          </a:xfrm>
          <a:prstGeom prst="rect">
            <a:avLst/>
          </a:prstGeom>
        </p:spPr>
      </p:pic>
      <p:pic>
        <p:nvPicPr>
          <p:cNvPr id="4" name="Afbeelding 3">
            <a:extLst>
              <a:ext uri="{FF2B5EF4-FFF2-40B4-BE49-F238E27FC236}">
                <a16:creationId xmlns:a16="http://schemas.microsoft.com/office/drawing/2014/main" id="{0905B085-1889-413F-8D22-299F8587190F}"/>
              </a:ext>
            </a:extLst>
          </p:cNvPr>
          <p:cNvPicPr>
            <a:picLocks noChangeAspect="1"/>
          </p:cNvPicPr>
          <p:nvPr/>
        </p:nvPicPr>
        <p:blipFill>
          <a:blip r:embed="rId10"/>
          <a:stretch>
            <a:fillRect/>
          </a:stretch>
        </p:blipFill>
        <p:spPr>
          <a:xfrm>
            <a:off x="622607" y="3365833"/>
            <a:ext cx="2691200" cy="1969500"/>
          </a:xfrm>
          <a:prstGeom prst="rect">
            <a:avLst/>
          </a:prstGeom>
        </p:spPr>
      </p:pic>
      <p:pic>
        <p:nvPicPr>
          <p:cNvPr id="6" name="Afbeelding 5">
            <a:extLst>
              <a:ext uri="{FF2B5EF4-FFF2-40B4-BE49-F238E27FC236}">
                <a16:creationId xmlns:a16="http://schemas.microsoft.com/office/drawing/2014/main" id="{B7FA0809-90C6-4F35-9534-BAC573C52F2F}"/>
              </a:ext>
            </a:extLst>
          </p:cNvPr>
          <p:cNvPicPr>
            <a:picLocks noChangeAspect="1"/>
          </p:cNvPicPr>
          <p:nvPr/>
        </p:nvPicPr>
        <p:blipFill>
          <a:blip r:embed="rId11"/>
          <a:stretch>
            <a:fillRect/>
          </a:stretch>
        </p:blipFill>
        <p:spPr>
          <a:xfrm>
            <a:off x="8153722" y="3365833"/>
            <a:ext cx="2683562" cy="1986013"/>
          </a:xfrm>
          <a:prstGeom prst="rect">
            <a:avLst/>
          </a:prstGeom>
        </p:spPr>
      </p:pic>
      <p:sp>
        <p:nvSpPr>
          <p:cNvPr id="27" name="Tekstvak 26">
            <a:extLst>
              <a:ext uri="{FF2B5EF4-FFF2-40B4-BE49-F238E27FC236}">
                <a16:creationId xmlns:a16="http://schemas.microsoft.com/office/drawing/2014/main" id="{0F4EAD5E-F24F-408C-88C3-40F784EAB834}"/>
              </a:ext>
            </a:extLst>
          </p:cNvPr>
          <p:cNvSpPr txBox="1"/>
          <p:nvPr/>
        </p:nvSpPr>
        <p:spPr>
          <a:xfrm>
            <a:off x="129164" y="88651"/>
            <a:ext cx="942127" cy="1107996"/>
          </a:xfrm>
          <a:prstGeom prst="rect">
            <a:avLst/>
          </a:prstGeom>
          <a:noFill/>
        </p:spPr>
        <p:txBody>
          <a:bodyPr wrap="square" rtlCol="0">
            <a:spAutoFit/>
          </a:bodyPr>
          <a:lstStyle/>
          <a:p>
            <a:r>
              <a:rPr lang="nl-NL" sz="6600" dirty="0">
                <a:solidFill>
                  <a:srgbClr val="00B0F0"/>
                </a:solidFill>
                <a:latin typeface="DINPro-Medium" panose="02000503030000020004" pitchFamily="50" charset="0"/>
                <a:ea typeface="+mj-ea"/>
                <a:cs typeface="+mj-cs"/>
              </a:rPr>
              <a:t>5</a:t>
            </a:r>
          </a:p>
        </p:txBody>
      </p:sp>
    </p:spTree>
    <p:extLst>
      <p:ext uri="{BB962C8B-B14F-4D97-AF65-F5344CB8AC3E}">
        <p14:creationId xmlns:p14="http://schemas.microsoft.com/office/powerpoint/2010/main" val="208752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F437E4E-7BC1-4B54-8151-E065F5478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3130" y="624480"/>
            <a:ext cx="4834547" cy="3750162"/>
          </a:xfrm>
          <a:prstGeom prst="rect">
            <a:avLst/>
          </a:prstGeom>
        </p:spPr>
      </p:pic>
      <p:pic>
        <p:nvPicPr>
          <p:cNvPr id="26" name="Afbeelding 25" descr="Blauw_Tekstball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54101" y="285835"/>
            <a:ext cx="6559826" cy="4154749"/>
          </a:xfrm>
          <a:prstGeom prst="rect">
            <a:avLst/>
          </a:prstGeom>
        </p:spPr>
      </p:pic>
      <p:sp>
        <p:nvSpPr>
          <p:cNvPr id="17" name="Rechthoek met één afgeschuinde hoek 9">
            <a:extLst>
              <a:ext uri="{FF2B5EF4-FFF2-40B4-BE49-F238E27FC236}">
                <a16:creationId xmlns:a16="http://schemas.microsoft.com/office/drawing/2014/main" id="{905490F8-E70E-42C4-8917-87C6973F8D7F}"/>
              </a:ext>
            </a:extLst>
          </p:cNvPr>
          <p:cNvSpPr/>
          <p:nvPr/>
        </p:nvSpPr>
        <p:spPr>
          <a:xfrm>
            <a:off x="0" y="4800561"/>
            <a:ext cx="12192000" cy="2057440"/>
          </a:xfrm>
          <a:prstGeom prst="snip1Rect">
            <a:avLst>
              <a:gd name="adj" fmla="val 0"/>
            </a:avLst>
          </a:prstGeom>
          <a:solidFill>
            <a:srgbClr val="C4C90E"/>
          </a:solidFill>
          <a:ln w="38100">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0" name="Ovaal 19"/>
          <p:cNvSpPr/>
          <p:nvPr/>
        </p:nvSpPr>
        <p:spPr>
          <a:xfrm>
            <a:off x="433568" y="477778"/>
            <a:ext cx="838200" cy="814388"/>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1658759" y="651377"/>
            <a:ext cx="5231231" cy="3423667"/>
          </a:xfrm>
        </p:spPr>
        <p:txBody>
          <a:bodyPr>
            <a:noAutofit/>
          </a:bodyPr>
          <a:lstStyle/>
          <a:p>
            <a:pPr>
              <a:lnSpc>
                <a:spcPct val="100000"/>
              </a:lnSpc>
            </a:pPr>
            <a:r>
              <a:rPr lang="nl-NL" sz="2000" dirty="0" smtClean="0">
                <a:solidFill>
                  <a:schemeClr val="bg1"/>
                </a:solidFill>
                <a:latin typeface="DINPro-Light" panose="02000504040000020003" pitchFamily="50" charset="0"/>
              </a:rPr>
              <a:t>Right! </a:t>
            </a:r>
            <a:r>
              <a:rPr lang="nl-NL" sz="2000" dirty="0" err="1" smtClean="0">
                <a:solidFill>
                  <a:schemeClr val="bg1"/>
                </a:solidFill>
                <a:latin typeface="DINPro-Light" panose="02000504040000020003" pitchFamily="50" charset="0"/>
              </a:rPr>
              <a:t>JustoCat</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can</a:t>
            </a:r>
            <a:r>
              <a:rPr lang="nl-NL" sz="2000" dirty="0" smtClean="0">
                <a:solidFill>
                  <a:schemeClr val="bg1"/>
                </a:solidFill>
                <a:latin typeface="DINPro-Light" panose="02000504040000020003" pitchFamily="50" charset="0"/>
              </a:rPr>
              <a:t>, in contrast </a:t>
            </a:r>
            <a:r>
              <a:rPr lang="nl-NL" sz="2000" dirty="0" err="1" smtClean="0">
                <a:solidFill>
                  <a:schemeClr val="bg1"/>
                </a:solidFill>
                <a:latin typeface="DINPro-Light" panose="02000504040000020003" pitchFamily="50" charset="0"/>
              </a:rPr>
              <a:t>to</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the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other</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two</a:t>
            </a:r>
            <a:r>
              <a:rPr lang="nl-NL" sz="2000" dirty="0" smtClean="0">
                <a:solidFill>
                  <a:schemeClr val="bg1"/>
                </a:solidFill>
                <a:latin typeface="DINPro-Light" panose="02000504040000020003" pitchFamily="50" charset="0"/>
              </a:rPr>
              <a:t> robots, </a:t>
            </a:r>
            <a:r>
              <a:rPr lang="nl-NL" sz="2000" dirty="0" err="1" smtClean="0">
                <a:solidFill>
                  <a:schemeClr val="bg1"/>
                </a:solidFill>
                <a:latin typeface="DINPro-Light" panose="02000504040000020003" pitchFamily="50" charset="0"/>
              </a:rPr>
              <a:t>be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washed</a:t>
            </a:r>
            <a:r>
              <a:rPr lang="nl-NL" sz="2000" dirty="0" smtClean="0">
                <a:solidFill>
                  <a:schemeClr val="bg1"/>
                </a:solidFill>
                <a:latin typeface="DINPro-Light" panose="02000504040000020003" pitchFamily="50" charset="0"/>
              </a:rPr>
              <a:t> in </a:t>
            </a:r>
            <a:r>
              <a:rPr lang="nl-NL" sz="2000" dirty="0" err="1" smtClean="0">
                <a:solidFill>
                  <a:schemeClr val="bg1"/>
                </a:solidFill>
                <a:latin typeface="DINPro-Light" panose="02000504040000020003" pitchFamily="50" charset="0"/>
              </a:rPr>
              <a:t>the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washing</a:t>
            </a:r>
            <a:r>
              <a:rPr lang="nl-NL" sz="2000" dirty="0" smtClean="0">
                <a:solidFill>
                  <a:schemeClr val="bg1"/>
                </a:solidFill>
                <a:latin typeface="DINPro-Light" panose="02000504040000020003" pitchFamily="50" charset="0"/>
              </a:rPr>
              <a:t> machine. </a:t>
            </a:r>
            <a:r>
              <a:rPr lang="nl-NL" sz="2000" dirty="0" err="1" smtClean="0">
                <a:solidFill>
                  <a:schemeClr val="bg1"/>
                </a:solidFill>
                <a:latin typeface="DINPro-Light" panose="02000504040000020003" pitchFamily="50" charset="0"/>
              </a:rPr>
              <a:t>This</a:t>
            </a:r>
            <a:r>
              <a:rPr lang="nl-NL" sz="2000" dirty="0" smtClean="0">
                <a:solidFill>
                  <a:schemeClr val="bg1"/>
                </a:solidFill>
                <a:latin typeface="DINPro-Light" panose="02000504040000020003" pitchFamily="50" charset="0"/>
              </a:rPr>
              <a:t> is </a:t>
            </a:r>
            <a:r>
              <a:rPr lang="nl-NL" sz="2000" dirty="0" err="1" smtClean="0">
                <a:solidFill>
                  <a:schemeClr val="bg1"/>
                </a:solidFill>
                <a:latin typeface="DINPro-Light" panose="02000504040000020003" pitchFamily="50" charset="0"/>
              </a:rPr>
              <a:t>therefore</a:t>
            </a:r>
            <a:r>
              <a:rPr lang="nl-NL" sz="2000" dirty="0" smtClean="0">
                <a:solidFill>
                  <a:schemeClr val="bg1"/>
                </a:solidFill>
                <a:latin typeface="DINPro-Light" panose="02000504040000020003" pitchFamily="50" charset="0"/>
              </a:rPr>
              <a:t> more </a:t>
            </a:r>
            <a:r>
              <a:rPr lang="nl-NL" sz="2000" dirty="0" err="1" smtClean="0">
                <a:solidFill>
                  <a:schemeClr val="bg1"/>
                </a:solidFill>
                <a:latin typeface="DINPro-Light" panose="02000504040000020003" pitchFamily="50" charset="0"/>
              </a:rPr>
              <a:t>hygienic</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for</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use</a:t>
            </a:r>
            <a:r>
              <a:rPr lang="nl-NL" sz="2000" dirty="0" smtClean="0">
                <a:solidFill>
                  <a:schemeClr val="bg1"/>
                </a:solidFill>
                <a:latin typeface="DINPro-Light" panose="02000504040000020003" pitchFamily="50" charset="0"/>
              </a:rPr>
              <a:t> in </a:t>
            </a:r>
            <a:r>
              <a:rPr lang="nl-NL" sz="2000" dirty="0" err="1" smtClean="0">
                <a:solidFill>
                  <a:schemeClr val="bg1"/>
                </a:solidFill>
                <a:latin typeface="DINPro-Light" panose="02000504040000020003" pitchFamily="50" charset="0"/>
              </a:rPr>
              <a:t>groups</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However</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there</a:t>
            </a:r>
            <a:r>
              <a:rPr lang="nl-NL" sz="2000" dirty="0" smtClean="0">
                <a:solidFill>
                  <a:schemeClr val="bg1"/>
                </a:solidFill>
                <a:latin typeface="DINPro-Light" panose="02000504040000020003" pitchFamily="50" charset="0"/>
              </a:rPr>
              <a:t> is a </a:t>
            </a:r>
            <a:r>
              <a:rPr lang="nl-NL" sz="2000" dirty="0" err="1" smtClean="0">
                <a:solidFill>
                  <a:schemeClr val="bg1"/>
                </a:solidFill>
                <a:latin typeface="DINPro-Light" panose="02000504040000020003" pitchFamily="50" charset="0"/>
              </a:rPr>
              <a:t>balance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to</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be</a:t>
            </a:r>
            <a:r>
              <a:rPr lang="nl-NL" sz="2000" dirty="0" smtClean="0">
                <a:solidFill>
                  <a:schemeClr val="bg1"/>
                </a:solidFill>
                <a:latin typeface="DINPro-Light" panose="02000504040000020003" pitchFamily="50" charset="0"/>
              </a:rPr>
              <a:t> made, </a:t>
            </a:r>
            <a:r>
              <a:rPr lang="nl-NL" sz="2000" dirty="0" err="1" smtClean="0">
                <a:solidFill>
                  <a:schemeClr val="bg1"/>
                </a:solidFill>
                <a:latin typeface="DINPro-Light" panose="02000504040000020003" pitchFamily="50" charset="0"/>
              </a:rPr>
              <a:t>trough</a:t>
            </a:r>
            <a:r>
              <a:rPr lang="nl-NL" sz="2000" dirty="0" smtClean="0">
                <a:solidFill>
                  <a:schemeClr val="bg1"/>
                </a:solidFill>
                <a:latin typeface="DINPro-Light" panose="02000504040000020003" pitchFamily="50" charset="0"/>
              </a:rPr>
              <a:t> options </a:t>
            </a:r>
            <a:r>
              <a:rPr lang="nl-NL" sz="2000" dirty="0" err="1" smtClean="0">
                <a:solidFill>
                  <a:schemeClr val="bg1"/>
                </a:solidFill>
                <a:latin typeface="DINPro-Light" panose="02000504040000020003" pitchFamily="50" charset="0"/>
              </a:rPr>
              <a:t>and</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costs</a:t>
            </a:r>
            <a:r>
              <a:rPr lang="nl-NL" sz="2000" dirty="0" smtClean="0">
                <a:solidFill>
                  <a:schemeClr val="bg1"/>
                </a:solidFill>
                <a:latin typeface="DINPro-Light" panose="02000504040000020003" pitchFamily="50" charset="0"/>
              </a:rPr>
              <a:t>. </a:t>
            </a:r>
            <a:br>
              <a:rPr lang="nl-NL" sz="2000" dirty="0" smtClean="0">
                <a:solidFill>
                  <a:schemeClr val="bg1"/>
                </a:solidFill>
                <a:latin typeface="DINPro-Light" panose="02000504040000020003" pitchFamily="50" charset="0"/>
              </a:rPr>
            </a:br>
            <a:r>
              <a:rPr lang="nl-NL" sz="2000" dirty="0">
                <a:solidFill>
                  <a:schemeClr val="bg1"/>
                </a:solidFill>
                <a:latin typeface="DINPro-Light" panose="02000504040000020003" pitchFamily="50" charset="0"/>
              </a:rPr>
              <a:t/>
            </a:r>
            <a:br>
              <a:rPr lang="nl-NL" sz="2000" dirty="0">
                <a:solidFill>
                  <a:schemeClr val="bg1"/>
                </a:solidFill>
                <a:latin typeface="DINPro-Light" panose="02000504040000020003" pitchFamily="50" charset="0"/>
              </a:rPr>
            </a:br>
            <a:r>
              <a:rPr lang="nl-NL" sz="2000" dirty="0" smtClean="0">
                <a:solidFill>
                  <a:schemeClr val="bg1"/>
                </a:solidFill>
                <a:latin typeface="DINPro-Light" panose="02000504040000020003" pitchFamily="50" charset="0"/>
              </a:rPr>
              <a:t>‘</a:t>
            </a:r>
            <a:r>
              <a:rPr lang="nl-NL" sz="2000" dirty="0" err="1" smtClean="0">
                <a:solidFill>
                  <a:schemeClr val="bg1"/>
                </a:solidFill>
                <a:latin typeface="DINPro-Light" panose="02000504040000020003" pitchFamily="50" charset="0"/>
              </a:rPr>
              <a:t>I’m</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the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JustoCat</a:t>
            </a:r>
            <a:r>
              <a:rPr lang="nl-NL" sz="2000" dirty="0" smtClean="0">
                <a:solidFill>
                  <a:schemeClr val="bg1"/>
                </a:solidFill>
                <a:latin typeface="DINPro-Light" panose="02000504040000020003" pitchFamily="50" charset="0"/>
              </a:rPr>
              <a:t>, I spin, </a:t>
            </a:r>
            <a:r>
              <a:rPr lang="nl-NL" sz="2000" dirty="0" err="1" smtClean="0">
                <a:solidFill>
                  <a:schemeClr val="bg1"/>
                </a:solidFill>
                <a:latin typeface="DINPro-Light" panose="02000504040000020003" pitchFamily="50" charset="0"/>
              </a:rPr>
              <a:t>vibrate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and</a:t>
            </a:r>
            <a:r>
              <a:rPr lang="nl-NL" sz="2000" dirty="0" smtClean="0">
                <a:solidFill>
                  <a:schemeClr val="bg1"/>
                </a:solidFill>
                <a:latin typeface="DINPro-Light" panose="02000504040000020003" pitchFamily="50" charset="0"/>
              </a:rPr>
              <a:t> make sounds. I </a:t>
            </a:r>
            <a:r>
              <a:rPr lang="nl-NL" sz="2000" dirty="0" err="1" smtClean="0">
                <a:solidFill>
                  <a:schemeClr val="bg1"/>
                </a:solidFill>
                <a:latin typeface="DINPro-Light" panose="02000504040000020003" pitchFamily="50" charset="0"/>
              </a:rPr>
              <a:t>am</a:t>
            </a:r>
            <a:r>
              <a:rPr lang="nl-NL" sz="2000" dirty="0" smtClean="0">
                <a:solidFill>
                  <a:schemeClr val="bg1"/>
                </a:solidFill>
                <a:latin typeface="DINPro-Light" panose="02000504040000020003" pitchFamily="50" charset="0"/>
              </a:rPr>
              <a:t> a </a:t>
            </a:r>
            <a:r>
              <a:rPr lang="nl-NL" sz="2000" dirty="0" err="1" smtClean="0">
                <a:solidFill>
                  <a:schemeClr val="bg1"/>
                </a:solidFill>
                <a:latin typeface="DINPro-Light" panose="02000504040000020003" pitchFamily="50" charset="0"/>
              </a:rPr>
              <a:t>little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bigger</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than</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the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other</a:t>
            </a:r>
            <a:r>
              <a:rPr lang="nl-NL" sz="2000" dirty="0" smtClean="0">
                <a:solidFill>
                  <a:schemeClr val="bg1"/>
                </a:solidFill>
                <a:latin typeface="DINPro-Light" panose="02000504040000020003" pitchFamily="50" charset="0"/>
              </a:rPr>
              <a:t> robot </a:t>
            </a:r>
            <a:r>
              <a:rPr lang="nl-NL" sz="2000" dirty="0" err="1" smtClean="0">
                <a:solidFill>
                  <a:schemeClr val="bg1"/>
                </a:solidFill>
                <a:latin typeface="DINPro-Light" panose="02000504040000020003" pitchFamily="50" charset="0"/>
              </a:rPr>
              <a:t>cat</a:t>
            </a:r>
            <a:r>
              <a:rPr lang="nl-NL" sz="2000" dirty="0" smtClean="0">
                <a:solidFill>
                  <a:schemeClr val="bg1"/>
                </a:solidFill>
                <a:latin typeface="DINPro-Light" panose="02000504040000020003" pitchFamily="50" charset="0"/>
              </a:rPr>
              <a:t>, but I </a:t>
            </a:r>
            <a:r>
              <a:rPr lang="nl-NL" sz="2000" dirty="0" err="1" smtClean="0">
                <a:solidFill>
                  <a:schemeClr val="bg1"/>
                </a:solidFill>
                <a:latin typeface="DINPro-Light" panose="02000504040000020003" pitchFamily="50" charset="0"/>
              </a:rPr>
              <a:t>am</a:t>
            </a:r>
            <a:r>
              <a:rPr lang="nl-NL" sz="2000" dirty="0" smtClean="0">
                <a:solidFill>
                  <a:schemeClr val="bg1"/>
                </a:solidFill>
                <a:latin typeface="DINPro-Light" panose="02000504040000020003" pitchFamily="50" charset="0"/>
              </a:rPr>
              <a:t> more </a:t>
            </a:r>
            <a:r>
              <a:rPr lang="nl-NL" sz="2000" dirty="0" err="1" smtClean="0">
                <a:solidFill>
                  <a:schemeClr val="bg1"/>
                </a:solidFill>
                <a:latin typeface="DINPro-Light" panose="02000504040000020003" pitchFamily="50" charset="0"/>
              </a:rPr>
              <a:t>expensive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and</a:t>
            </a:r>
            <a:r>
              <a:rPr lang="nl-NL" sz="2000" dirty="0" smtClean="0">
                <a:solidFill>
                  <a:schemeClr val="bg1"/>
                </a:solidFill>
                <a:latin typeface="DINPro-Light" panose="02000504040000020003" pitchFamily="50" charset="0"/>
              </a:rPr>
              <a:t> I move </a:t>
            </a:r>
            <a:r>
              <a:rPr lang="nl-NL" sz="2000" dirty="0" err="1" smtClean="0">
                <a:solidFill>
                  <a:schemeClr val="bg1"/>
                </a:solidFill>
                <a:latin typeface="DINPro-Light" panose="02000504040000020003" pitchFamily="50" charset="0"/>
              </a:rPr>
              <a:t>less</a:t>
            </a:r>
            <a:r>
              <a:rPr lang="nl-NL" sz="2000" dirty="0" smtClean="0">
                <a:solidFill>
                  <a:schemeClr val="bg1"/>
                </a:solidFill>
                <a:latin typeface="DINPro-Light" panose="02000504040000020003" pitchFamily="50" charset="0"/>
              </a:rPr>
              <a:t>.’</a:t>
            </a:r>
            <a:br>
              <a:rPr lang="nl-NL" sz="2000" dirty="0" smtClean="0">
                <a:solidFill>
                  <a:schemeClr val="bg1"/>
                </a:solidFill>
                <a:latin typeface="DINPro-Light" panose="02000504040000020003" pitchFamily="50" charset="0"/>
              </a:rPr>
            </a:br>
            <a:endParaRPr lang="nl-NL" sz="2000" dirty="0">
              <a:solidFill>
                <a:schemeClr val="bg1"/>
              </a:solidFill>
              <a:latin typeface="DINPro-Light" panose="02000504040000020003" pitchFamily="50" charset="0"/>
              <a:ea typeface="+mn-ea"/>
              <a:cs typeface="+mn-cs"/>
            </a:endParaRPr>
          </a:p>
        </p:txBody>
      </p:sp>
      <p:sp>
        <p:nvSpPr>
          <p:cNvPr id="13" name="Tekstvak 12"/>
          <p:cNvSpPr txBox="1"/>
          <p:nvPr/>
        </p:nvSpPr>
        <p:spPr>
          <a:xfrm>
            <a:off x="610240" y="500251"/>
            <a:ext cx="481012" cy="769441"/>
          </a:xfrm>
          <a:prstGeom prst="rect">
            <a:avLst/>
          </a:prstGeom>
          <a:noFill/>
        </p:spPr>
        <p:txBody>
          <a:bodyPr wrap="square" rtlCol="0">
            <a:spAutoFit/>
          </a:bodyPr>
          <a:lstStyle/>
          <a:p>
            <a:r>
              <a:rPr lang="nl-NL" sz="4400" dirty="0">
                <a:solidFill>
                  <a:schemeClr val="bg1"/>
                </a:solidFill>
                <a:latin typeface="DINPro-Bold" panose="02000503030000020004" pitchFamily="50" charset="0"/>
              </a:rPr>
              <a:t>B</a:t>
            </a:r>
          </a:p>
        </p:txBody>
      </p:sp>
      <p:pic>
        <p:nvPicPr>
          <p:cNvPr id="30" name="Afbeelding 29">
            <a:extLst>
              <a:ext uri="{FF2B5EF4-FFF2-40B4-BE49-F238E27FC236}">
                <a16:creationId xmlns:a16="http://schemas.microsoft.com/office/drawing/2014/main" id="{7E162429-CBB7-4488-9682-BF4C57107A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pic>
        <p:nvPicPr>
          <p:cNvPr id="16" name="Afbeelding 15" descr="Duimpje.png">
            <a:extLst>
              <a:ext uri="{FF2B5EF4-FFF2-40B4-BE49-F238E27FC236}">
                <a16:creationId xmlns:a16="http://schemas.microsoft.com/office/drawing/2014/main" id="{192442C5-3268-4170-9EDE-016E967BC5A3}"/>
              </a:ext>
            </a:extLst>
          </p:cNvPr>
          <p:cNvPicPr>
            <a:picLocks noChangeAspect="1"/>
          </p:cNvPicPr>
          <p:nvPr/>
        </p:nvPicPr>
        <p:blipFill>
          <a:blip r:embed="rId5" cstate="print">
            <a:biLevel thresh="2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rot="10800000" flipH="1">
            <a:off x="154822" y="5651326"/>
            <a:ext cx="910835" cy="779013"/>
          </a:xfrm>
          <a:prstGeom prst="rect">
            <a:avLst/>
          </a:prstGeom>
          <a:noFill/>
        </p:spPr>
      </p:pic>
      <p:sp>
        <p:nvSpPr>
          <p:cNvPr id="18" name="Tekstvak 17">
            <a:extLst>
              <a:ext uri="{FF2B5EF4-FFF2-40B4-BE49-F238E27FC236}">
                <a16:creationId xmlns:a16="http://schemas.microsoft.com/office/drawing/2014/main" id="{17539EFE-31DA-4240-8264-1F035C8CFA5D}"/>
              </a:ext>
            </a:extLst>
          </p:cNvPr>
          <p:cNvSpPr txBox="1"/>
          <p:nvPr/>
        </p:nvSpPr>
        <p:spPr>
          <a:xfrm>
            <a:off x="1065657" y="4866502"/>
            <a:ext cx="10915638" cy="1569660"/>
          </a:xfrm>
          <a:prstGeom prst="rect">
            <a:avLst/>
          </a:prstGeom>
          <a:noFill/>
        </p:spPr>
        <p:txBody>
          <a:bodyPr wrap="square" rtlCol="0">
            <a:spAutoFit/>
          </a:bodyPr>
          <a:lstStyle/>
          <a:p>
            <a:r>
              <a:rPr lang="en-US" sz="2400" dirty="0" smtClean="0">
                <a:solidFill>
                  <a:schemeClr val="bg1"/>
                </a:solidFill>
                <a:latin typeface="DINPro-Regular"/>
              </a:rPr>
              <a:t>Cuddle </a:t>
            </a:r>
            <a:r>
              <a:rPr lang="en-US" sz="2400" dirty="0">
                <a:solidFill>
                  <a:schemeClr val="bg1"/>
                </a:solidFill>
                <a:latin typeface="DINPro-Regular"/>
              </a:rPr>
              <a:t>robots can have different effects on your client. They can ensure that your client calms down or just revives; less anxious and / or confused; feels less lonely and / or depressed; recalls memories from the past; make more and better contact with his environment</a:t>
            </a:r>
            <a:r>
              <a:rPr lang="en-US" sz="2400" dirty="0" smtClean="0">
                <a:solidFill>
                  <a:schemeClr val="bg1"/>
                </a:solidFill>
                <a:latin typeface="DINPro-Regular"/>
              </a:rPr>
              <a:t>.</a:t>
            </a:r>
            <a:endParaRPr lang="nl-NL" sz="2400" dirty="0">
              <a:solidFill>
                <a:schemeClr val="bg1"/>
              </a:solidFill>
              <a:latin typeface="DINPro-Regular"/>
            </a:endParaRPr>
          </a:p>
        </p:txBody>
      </p:sp>
    </p:spTree>
    <p:extLst>
      <p:ext uri="{BB962C8B-B14F-4D97-AF65-F5344CB8AC3E}">
        <p14:creationId xmlns:p14="http://schemas.microsoft.com/office/powerpoint/2010/main" val="3992972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7D2F80B-F3CD-4D45-B2A7-AD4C00F7B1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 t="10872" r="-1" b="9009"/>
          <a:stretch/>
        </p:blipFill>
        <p:spPr>
          <a:xfrm>
            <a:off x="1" y="0"/>
            <a:ext cx="12191999" cy="6887029"/>
          </a:xfrm>
          <a:prstGeom prst="rect">
            <a:avLst/>
          </a:prstGeom>
        </p:spPr>
      </p:pic>
      <p:sp>
        <p:nvSpPr>
          <p:cNvPr id="19" name="Rechthoek 18"/>
          <p:cNvSpPr/>
          <p:nvPr/>
        </p:nvSpPr>
        <p:spPr>
          <a:xfrm>
            <a:off x="0" y="965199"/>
            <a:ext cx="7264400" cy="2193696"/>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BBAA95A2-3545-47DE-B2BD-D30D847C356F}"/>
              </a:ext>
            </a:extLst>
          </p:cNvPr>
          <p:cNvSpPr/>
          <p:nvPr/>
        </p:nvSpPr>
        <p:spPr>
          <a:xfrm>
            <a:off x="-1" y="3158895"/>
            <a:ext cx="12192001" cy="33782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hlinkClick r:id="rId3" action="ppaction://hlinksldjump"/>
            <a:extLst>
              <a:ext uri="{FF2B5EF4-FFF2-40B4-BE49-F238E27FC236}">
                <a16:creationId xmlns:a16="http://schemas.microsoft.com/office/drawing/2014/main" id="{222655F6-2677-48D8-9A79-539E106B861F}"/>
              </a:ext>
            </a:extLst>
          </p:cNvPr>
          <p:cNvSpPr/>
          <p:nvPr/>
        </p:nvSpPr>
        <p:spPr>
          <a:xfrm>
            <a:off x="428625" y="3498407"/>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366BBA-7B79-4DC8-8EF0-752FB4CE8787}"/>
              </a:ext>
            </a:extLst>
          </p:cNvPr>
          <p:cNvSpPr/>
          <p:nvPr/>
        </p:nvSpPr>
        <p:spPr>
          <a:xfrm>
            <a:off x="548373" y="3568216"/>
            <a:ext cx="328936" cy="369332"/>
          </a:xfrm>
          <a:prstGeom prst="rect">
            <a:avLst/>
          </a:prstGeom>
        </p:spPr>
        <p:txBody>
          <a:bodyPr wrap="none">
            <a:spAutoFit/>
          </a:bodyPr>
          <a:lstStyle/>
          <a:p>
            <a:r>
              <a:rPr lang="nl-NL" dirty="0">
                <a:solidFill>
                  <a:schemeClr val="bg1"/>
                </a:solidFill>
                <a:latin typeface="DINPro-Bold" panose="02000503030000020004" pitchFamily="50" charset="0"/>
              </a:rPr>
              <a:t>A</a:t>
            </a:r>
          </a:p>
        </p:txBody>
      </p:sp>
      <p:sp>
        <p:nvSpPr>
          <p:cNvPr id="9" name="Ovaal 8">
            <a:hlinkClick r:id="rId4" action="ppaction://hlinksldjump"/>
            <a:extLst>
              <a:ext uri="{FF2B5EF4-FFF2-40B4-BE49-F238E27FC236}">
                <a16:creationId xmlns:a16="http://schemas.microsoft.com/office/drawing/2014/main" id="{544F4741-D69C-4802-AF45-2CF53B783FD0}"/>
              </a:ext>
            </a:extLst>
          </p:cNvPr>
          <p:cNvSpPr/>
          <p:nvPr/>
        </p:nvSpPr>
        <p:spPr>
          <a:xfrm>
            <a:off x="417358" y="4445560"/>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hlinkClick r:id="rId5" action="ppaction://hlinksldjump"/>
            <a:extLst>
              <a:ext uri="{FF2B5EF4-FFF2-40B4-BE49-F238E27FC236}">
                <a16:creationId xmlns:a16="http://schemas.microsoft.com/office/drawing/2014/main" id="{6A5177ED-9C11-4807-83A8-F0340DDA3E41}"/>
              </a:ext>
            </a:extLst>
          </p:cNvPr>
          <p:cNvSpPr/>
          <p:nvPr/>
        </p:nvSpPr>
        <p:spPr>
          <a:xfrm>
            <a:off x="428625" y="5380842"/>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EDD3AE79-A0AD-4970-B231-9A6F2DCA2748}"/>
              </a:ext>
            </a:extLst>
          </p:cNvPr>
          <p:cNvSpPr/>
          <p:nvPr/>
        </p:nvSpPr>
        <p:spPr>
          <a:xfrm>
            <a:off x="541915" y="4552162"/>
            <a:ext cx="336952" cy="369332"/>
          </a:xfrm>
          <a:prstGeom prst="rect">
            <a:avLst/>
          </a:prstGeom>
        </p:spPr>
        <p:txBody>
          <a:bodyPr wrap="none">
            <a:spAutoFit/>
          </a:bodyPr>
          <a:lstStyle/>
          <a:p>
            <a:r>
              <a:rPr lang="nl-NL" dirty="0">
                <a:solidFill>
                  <a:schemeClr val="bg1"/>
                </a:solidFill>
                <a:latin typeface="DINPro-Bold" panose="02000503030000020004" pitchFamily="50" charset="0"/>
              </a:rPr>
              <a:t>B</a:t>
            </a:r>
          </a:p>
        </p:txBody>
      </p:sp>
      <p:sp>
        <p:nvSpPr>
          <p:cNvPr id="12" name="Rechthoek 11">
            <a:extLst>
              <a:ext uri="{FF2B5EF4-FFF2-40B4-BE49-F238E27FC236}">
                <a16:creationId xmlns:a16="http://schemas.microsoft.com/office/drawing/2014/main" id="{1A51B112-F922-4A91-9C7C-F0A688DE91C3}"/>
              </a:ext>
            </a:extLst>
          </p:cNvPr>
          <p:cNvSpPr/>
          <p:nvPr/>
        </p:nvSpPr>
        <p:spPr>
          <a:xfrm>
            <a:off x="541915" y="5468707"/>
            <a:ext cx="327334" cy="369332"/>
          </a:xfrm>
          <a:prstGeom prst="rect">
            <a:avLst/>
          </a:prstGeom>
        </p:spPr>
        <p:txBody>
          <a:bodyPr wrap="none">
            <a:spAutoFit/>
          </a:bodyPr>
          <a:lstStyle/>
          <a:p>
            <a:r>
              <a:rPr lang="nl-NL" dirty="0">
                <a:solidFill>
                  <a:schemeClr val="bg1"/>
                </a:solidFill>
                <a:latin typeface="DINPro-Bold" panose="02000503030000020004" pitchFamily="50" charset="0"/>
              </a:rPr>
              <a:t>C</a:t>
            </a:r>
          </a:p>
        </p:txBody>
      </p:sp>
      <p:pic>
        <p:nvPicPr>
          <p:cNvPr id="13" name="Afbeelding 12">
            <a:extLst>
              <a:ext uri="{FF2B5EF4-FFF2-40B4-BE49-F238E27FC236}">
                <a16:creationId xmlns:a16="http://schemas.microsoft.com/office/drawing/2014/main" id="{E233EB4C-CFE6-41D5-931A-442F0C6C83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sp>
        <p:nvSpPr>
          <p:cNvPr id="14" name="Titel 3">
            <a:extLst>
              <a:ext uri="{FF2B5EF4-FFF2-40B4-BE49-F238E27FC236}">
                <a16:creationId xmlns:a16="http://schemas.microsoft.com/office/drawing/2014/main" id="{09E1DFA2-9C0B-473F-8009-7E6DF12687DA}"/>
              </a:ext>
            </a:extLst>
          </p:cNvPr>
          <p:cNvSpPr txBox="1">
            <a:spLocks/>
          </p:cNvSpPr>
          <p:nvPr/>
        </p:nvSpPr>
        <p:spPr>
          <a:xfrm>
            <a:off x="254000" y="1632595"/>
            <a:ext cx="6921500" cy="17848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nl-NL" sz="2800" dirty="0" smtClean="0">
                <a:solidFill>
                  <a:srgbClr val="00B0F0"/>
                </a:solidFill>
                <a:latin typeface="DINPro-Medium" panose="02000503030000020004" pitchFamily="50" charset="0"/>
              </a:rPr>
              <a:t>Yes! </a:t>
            </a:r>
            <a:r>
              <a:rPr lang="nl-NL" sz="2800" dirty="0" err="1" smtClean="0">
                <a:solidFill>
                  <a:srgbClr val="00B0F0"/>
                </a:solidFill>
                <a:latin typeface="DINPro-Medium" panose="02000503030000020004" pitchFamily="50" charset="0"/>
              </a:rPr>
              <a:t>You</a:t>
            </a:r>
            <a:r>
              <a:rPr lang="nl-NL" sz="2800" dirty="0" smtClean="0">
                <a:solidFill>
                  <a:srgbClr val="00B0F0"/>
                </a:solidFill>
                <a:latin typeface="DINPro-Medium" panose="02000503030000020004" pitchFamily="50" charset="0"/>
              </a:rPr>
              <a:t> have found a </a:t>
            </a:r>
            <a:r>
              <a:rPr lang="nl-NL" sz="2800" dirty="0" err="1" smtClean="0">
                <a:solidFill>
                  <a:srgbClr val="00B0F0"/>
                </a:solidFill>
                <a:latin typeface="DINPro-Medium" panose="02000503030000020004" pitchFamily="50" charset="0"/>
              </a:rPr>
              <a:t>suitable</a:t>
            </a:r>
            <a:r>
              <a:rPr lang="nl-NL" sz="2800" dirty="0" smtClean="0">
                <a:solidFill>
                  <a:srgbClr val="00B0F0"/>
                </a:solidFill>
                <a:latin typeface="DINPro-Medium" panose="02000503030000020004" pitchFamily="50" charset="0"/>
              </a:rPr>
              <a:t> robot. How do </a:t>
            </a:r>
            <a:r>
              <a:rPr lang="nl-NL" sz="2800" dirty="0" err="1" smtClean="0">
                <a:solidFill>
                  <a:srgbClr val="00B0F0"/>
                </a:solidFill>
                <a:latin typeface="DINPro-Medium" panose="02000503030000020004" pitchFamily="50" charset="0"/>
              </a:rPr>
              <a:t>you</a:t>
            </a:r>
            <a:r>
              <a:rPr lang="nl-NL" sz="2800" dirty="0" smtClean="0">
                <a:solidFill>
                  <a:srgbClr val="00B0F0"/>
                </a:solidFill>
                <a:latin typeface="DINPro-Medium" panose="02000503030000020004" pitchFamily="50" charset="0"/>
              </a:rPr>
              <a:t> deal </a:t>
            </a:r>
            <a:r>
              <a:rPr lang="nl-NL" sz="2800" dirty="0" err="1" smtClean="0">
                <a:solidFill>
                  <a:srgbClr val="00B0F0"/>
                </a:solidFill>
                <a:latin typeface="DINPro-Medium" panose="02000503030000020004" pitchFamily="50" charset="0"/>
              </a:rPr>
              <a:t>with</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it</a:t>
            </a:r>
            <a:r>
              <a:rPr lang="nl-NL" sz="2800" dirty="0" smtClean="0">
                <a:solidFill>
                  <a:srgbClr val="00B0F0"/>
                </a:solidFill>
                <a:latin typeface="DINPro-Medium" panose="02000503030000020004" pitchFamily="50" charset="0"/>
              </a:rPr>
              <a:t>?  </a:t>
            </a:r>
            <a:endParaRPr lang="nl-NL" sz="2800" dirty="0">
              <a:solidFill>
                <a:srgbClr val="00B0F0"/>
              </a:solidFill>
              <a:latin typeface="DINPro-Medium" panose="02000503030000020004" pitchFamily="50" charset="0"/>
            </a:endParaRPr>
          </a:p>
        </p:txBody>
      </p:sp>
      <p:sp>
        <p:nvSpPr>
          <p:cNvPr id="15" name="Tijdelijke aanduiding voor inhoud 4">
            <a:extLst>
              <a:ext uri="{FF2B5EF4-FFF2-40B4-BE49-F238E27FC236}">
                <a16:creationId xmlns:a16="http://schemas.microsoft.com/office/drawing/2014/main" id="{EB83DEBF-9344-4E8A-B65F-FCAC17AF05B3}"/>
              </a:ext>
            </a:extLst>
          </p:cNvPr>
          <p:cNvSpPr>
            <a:spLocks noGrp="1"/>
          </p:cNvSpPr>
          <p:nvPr>
            <p:ph idx="1"/>
          </p:nvPr>
        </p:nvSpPr>
        <p:spPr>
          <a:xfrm>
            <a:off x="1314676" y="3519714"/>
            <a:ext cx="10925175" cy="4622789"/>
          </a:xfrm>
        </p:spPr>
        <p:txBody>
          <a:bodyPr>
            <a:noAutofit/>
          </a:bodyPr>
          <a:lstStyle/>
          <a:p>
            <a:pPr marL="0" indent="0">
              <a:buNone/>
            </a:pPr>
            <a:r>
              <a:rPr lang="nl-NL" sz="2000" dirty="0">
                <a:latin typeface="DINPro-Light" panose="02000504040000020003" pitchFamily="50" charset="0"/>
              </a:rPr>
              <a:t>We </a:t>
            </a:r>
            <a:r>
              <a:rPr lang="nl-NL" sz="2000" dirty="0" err="1" smtClean="0">
                <a:latin typeface="DINPro-Light" panose="02000504040000020003" pitchFamily="50" charset="0"/>
              </a:rPr>
              <a:t>agree</a:t>
            </a:r>
            <a:r>
              <a:rPr lang="nl-NL" sz="2000" dirty="0" smtClean="0">
                <a:latin typeface="DINPro-Light" panose="02000504040000020003" pitchFamily="50" charset="0"/>
              </a:rPr>
              <a:t> </a:t>
            </a:r>
            <a:r>
              <a:rPr lang="nl-NL" sz="2000" dirty="0" err="1" smtClean="0">
                <a:latin typeface="DINPro-Light" panose="02000504040000020003" pitchFamily="50" charset="0"/>
              </a:rPr>
              <a:t>that</a:t>
            </a:r>
            <a:r>
              <a:rPr lang="nl-NL" sz="2000" dirty="0" smtClean="0">
                <a:latin typeface="DINPro-Light" panose="02000504040000020003" pitchFamily="50" charset="0"/>
              </a:rPr>
              <a:t> a </a:t>
            </a:r>
            <a:r>
              <a:rPr lang="nl-NL" sz="2000" dirty="0" err="1" smtClean="0">
                <a:latin typeface="DINPro-Light" panose="02000504040000020003" pitchFamily="50" charset="0"/>
              </a:rPr>
              <a:t>group</a:t>
            </a:r>
            <a:r>
              <a:rPr lang="nl-NL" sz="2000" dirty="0" smtClean="0">
                <a:latin typeface="DINPro-Light" panose="02000504040000020003" pitchFamily="50" charset="0"/>
              </a:rPr>
              <a:t> of </a:t>
            </a:r>
            <a:r>
              <a:rPr lang="nl-NL" sz="2000" dirty="0" err="1" smtClean="0">
                <a:latin typeface="DINPro-Light" panose="02000504040000020003" pitchFamily="50" charset="0"/>
              </a:rPr>
              <a:t>colleagues</a:t>
            </a:r>
            <a:r>
              <a:rPr lang="nl-NL" sz="2000" dirty="0" smtClean="0">
                <a:latin typeface="DINPro-Light" panose="02000504040000020003" pitchFamily="50" charset="0"/>
              </a:rPr>
              <a:t> is </a:t>
            </a:r>
            <a:r>
              <a:rPr lang="nl-NL" sz="2000" dirty="0" err="1" smtClean="0">
                <a:latin typeface="DINPro-Light" panose="02000504040000020003" pitchFamily="50" charset="0"/>
              </a:rPr>
              <a:t>responsible</a:t>
            </a:r>
            <a:r>
              <a:rPr lang="nl-NL" sz="2000" dirty="0" smtClean="0">
                <a:latin typeface="DINPro-Light" panose="02000504040000020003" pitchFamily="50" charset="0"/>
              </a:rPr>
              <a:t> </a:t>
            </a:r>
            <a:r>
              <a:rPr lang="nl-NL" sz="2000" dirty="0" err="1" smtClean="0">
                <a:latin typeface="DINPro-Light" panose="02000504040000020003" pitchFamily="50" charset="0"/>
              </a:rPr>
              <a:t>for</a:t>
            </a:r>
            <a:r>
              <a:rPr lang="nl-NL" sz="2000" dirty="0" smtClean="0">
                <a:latin typeface="DINPro-Light" panose="02000504040000020003" pitchFamily="50" charset="0"/>
              </a:rPr>
              <a:t> </a:t>
            </a:r>
            <a:r>
              <a:rPr lang="nl-NL" sz="2000" dirty="0" err="1" smtClean="0">
                <a:latin typeface="DINPro-Light" panose="02000504040000020003" pitchFamily="50" charset="0"/>
              </a:rPr>
              <a:t>the</a:t>
            </a:r>
            <a:r>
              <a:rPr lang="nl-NL" sz="2000" dirty="0" smtClean="0">
                <a:latin typeface="DINPro-Light" panose="02000504040000020003" pitchFamily="50" charset="0"/>
              </a:rPr>
              <a:t> maintenance of </a:t>
            </a:r>
            <a:r>
              <a:rPr lang="nl-NL" sz="2000" dirty="0" err="1" smtClean="0">
                <a:latin typeface="DINPro-Light" panose="02000504040000020003" pitchFamily="50" charset="0"/>
              </a:rPr>
              <a:t>the</a:t>
            </a:r>
            <a:r>
              <a:rPr lang="nl-NL" sz="2000" dirty="0" smtClean="0">
                <a:latin typeface="DINPro-Light" panose="02000504040000020003" pitchFamily="50" charset="0"/>
              </a:rPr>
              <a:t> robot. </a:t>
            </a:r>
          </a:p>
          <a:p>
            <a:pPr marL="0" indent="0">
              <a:buNone/>
            </a:pPr>
            <a:endParaRPr lang="nl-NL" sz="2500" dirty="0">
              <a:latin typeface="DINPro-Light" panose="02000504040000020003" pitchFamily="50" charset="0"/>
            </a:endParaRPr>
          </a:p>
          <a:p>
            <a:pPr marL="0" indent="0">
              <a:buNone/>
            </a:pPr>
            <a:r>
              <a:rPr lang="nl-NL" sz="2000" dirty="0" err="1" smtClean="0">
                <a:latin typeface="DINPro-Light" panose="02000504040000020003" pitchFamily="50" charset="0"/>
              </a:rPr>
              <a:t>One</a:t>
            </a:r>
            <a:r>
              <a:rPr lang="nl-NL" sz="2000" dirty="0" smtClean="0">
                <a:latin typeface="DINPro-Light" panose="02000504040000020003" pitchFamily="50" charset="0"/>
              </a:rPr>
              <a:t> </a:t>
            </a:r>
            <a:r>
              <a:rPr lang="nl-NL" sz="2000" dirty="0" err="1" smtClean="0">
                <a:latin typeface="DINPro-Light" panose="02000504040000020003" pitchFamily="50" charset="0"/>
              </a:rPr>
              <a:t>colleague</a:t>
            </a:r>
            <a:r>
              <a:rPr lang="nl-NL" sz="2000" dirty="0" smtClean="0">
                <a:latin typeface="DINPro-Light" panose="02000504040000020003" pitchFamily="50" charset="0"/>
              </a:rPr>
              <a:t> takes </a:t>
            </a:r>
            <a:r>
              <a:rPr lang="nl-NL" sz="2000" dirty="0" err="1" smtClean="0">
                <a:latin typeface="DINPro-Light" panose="02000504040000020003" pitchFamily="50" charset="0"/>
              </a:rPr>
              <a:t>responsibility</a:t>
            </a:r>
            <a:r>
              <a:rPr lang="nl-NL" sz="2000" dirty="0" smtClean="0">
                <a:latin typeface="DINPro-Light" panose="02000504040000020003" pitchFamily="50" charset="0"/>
              </a:rPr>
              <a:t>. </a:t>
            </a:r>
            <a:r>
              <a:rPr lang="nl-NL" sz="2000" dirty="0" err="1" smtClean="0">
                <a:latin typeface="DINPro-Light" panose="02000504040000020003" pitchFamily="50" charset="0"/>
              </a:rPr>
              <a:t>She</a:t>
            </a:r>
            <a:r>
              <a:rPr lang="nl-NL" sz="2000" dirty="0" smtClean="0">
                <a:latin typeface="DINPro-Light" panose="02000504040000020003" pitchFamily="50" charset="0"/>
              </a:rPr>
              <a:t> </a:t>
            </a:r>
            <a:r>
              <a:rPr lang="nl-NL" sz="2000" dirty="0" err="1" smtClean="0">
                <a:latin typeface="DINPro-Light" panose="02000504040000020003" pitchFamily="50" charset="0"/>
              </a:rPr>
              <a:t>knows</a:t>
            </a:r>
            <a:r>
              <a:rPr lang="nl-NL" sz="2000" dirty="0" smtClean="0">
                <a:latin typeface="DINPro-Light" panose="02000504040000020003" pitchFamily="50" charset="0"/>
              </a:rPr>
              <a:t> </a:t>
            </a:r>
            <a:r>
              <a:rPr lang="nl-NL" sz="2000" dirty="0" err="1" smtClean="0">
                <a:latin typeface="DINPro-Light" panose="02000504040000020003" pitchFamily="50" charset="0"/>
              </a:rPr>
              <a:t>everything</a:t>
            </a:r>
            <a:r>
              <a:rPr lang="nl-NL" sz="2000" dirty="0" smtClean="0">
                <a:latin typeface="DINPro-Light" panose="02000504040000020003" pitchFamily="50" charset="0"/>
              </a:rPr>
              <a:t> </a:t>
            </a:r>
            <a:r>
              <a:rPr lang="nl-NL" sz="2000" dirty="0" err="1" smtClean="0">
                <a:latin typeface="DINPro-Light" panose="02000504040000020003" pitchFamily="50" charset="0"/>
              </a:rPr>
              <a:t>about</a:t>
            </a:r>
            <a:r>
              <a:rPr lang="nl-NL" sz="2000" dirty="0" smtClean="0">
                <a:latin typeface="DINPro-Light" panose="02000504040000020003" pitchFamily="50" charset="0"/>
              </a:rPr>
              <a:t> </a:t>
            </a:r>
            <a:r>
              <a:rPr lang="nl-NL" sz="2000" dirty="0" err="1" smtClean="0">
                <a:latin typeface="DINPro-Light" panose="02000504040000020003" pitchFamily="50" charset="0"/>
              </a:rPr>
              <a:t>the</a:t>
            </a:r>
            <a:r>
              <a:rPr lang="nl-NL" sz="2000" dirty="0" smtClean="0">
                <a:latin typeface="DINPro-Light" panose="02000504040000020003" pitchFamily="50" charset="0"/>
              </a:rPr>
              <a:t> robot </a:t>
            </a:r>
            <a:r>
              <a:rPr lang="nl-NL" sz="2000" dirty="0" err="1" smtClean="0">
                <a:latin typeface="DINPro-Light" panose="02000504040000020003" pitchFamily="50" charset="0"/>
              </a:rPr>
              <a:t>and</a:t>
            </a:r>
            <a:r>
              <a:rPr lang="nl-NL" sz="2000" dirty="0" smtClean="0">
                <a:latin typeface="DINPro-Light" panose="02000504040000020003" pitchFamily="50" charset="0"/>
              </a:rPr>
              <a:t> we </a:t>
            </a:r>
            <a:r>
              <a:rPr lang="nl-NL" sz="2000" dirty="0" err="1" smtClean="0">
                <a:latin typeface="DINPro-Light" panose="02000504040000020003" pitchFamily="50" charset="0"/>
              </a:rPr>
              <a:t>can</a:t>
            </a:r>
            <a:r>
              <a:rPr lang="nl-NL" sz="2000" dirty="0" smtClean="0">
                <a:latin typeface="DINPro-Light" panose="02000504040000020003" pitchFamily="50" charset="0"/>
              </a:rPr>
              <a:t> turn </a:t>
            </a:r>
            <a:r>
              <a:rPr lang="nl-NL" sz="2000" dirty="0" err="1" smtClean="0">
                <a:latin typeface="DINPro-Light" panose="02000504040000020003" pitchFamily="50" charset="0"/>
              </a:rPr>
              <a:t>to</a:t>
            </a:r>
            <a:r>
              <a:rPr lang="nl-NL" sz="2000" dirty="0" smtClean="0">
                <a:latin typeface="DINPro-Light" panose="02000504040000020003" pitchFamily="50" charset="0"/>
              </a:rPr>
              <a:t> her </a:t>
            </a:r>
            <a:r>
              <a:rPr lang="nl-NL" sz="2000" dirty="0" err="1" smtClean="0">
                <a:latin typeface="DINPro-Light" panose="02000504040000020003" pitchFamily="50" charset="0"/>
              </a:rPr>
              <a:t>with</a:t>
            </a:r>
            <a:r>
              <a:rPr lang="nl-NL" sz="2000" dirty="0" smtClean="0">
                <a:latin typeface="DINPro-Light" panose="02000504040000020003" pitchFamily="50" charset="0"/>
              </a:rPr>
              <a:t> </a:t>
            </a:r>
            <a:r>
              <a:rPr lang="nl-NL" sz="2000" dirty="0" err="1" smtClean="0">
                <a:latin typeface="DINPro-Light" panose="02000504040000020003" pitchFamily="50" charset="0"/>
              </a:rPr>
              <a:t>questions</a:t>
            </a:r>
            <a:r>
              <a:rPr lang="nl-NL" sz="2000" dirty="0" smtClean="0">
                <a:latin typeface="DINPro-Light" panose="02000504040000020003" pitchFamily="50" charset="0"/>
              </a:rPr>
              <a:t>. </a:t>
            </a:r>
            <a:endParaRPr lang="nl-NL" sz="2000" dirty="0">
              <a:latin typeface="DINPro-Light" panose="02000504040000020003" pitchFamily="50" charset="0"/>
            </a:endParaRPr>
          </a:p>
          <a:p>
            <a:pPr marL="0" indent="0">
              <a:buNone/>
            </a:pPr>
            <a:endParaRPr lang="nl-NL" sz="2000" dirty="0">
              <a:latin typeface="DINPro-Light" panose="02000504040000020003" pitchFamily="50" charset="0"/>
            </a:endParaRPr>
          </a:p>
          <a:p>
            <a:pPr marL="0" indent="0">
              <a:spcBef>
                <a:spcPts val="0"/>
              </a:spcBef>
              <a:buNone/>
            </a:pPr>
            <a:endParaRPr lang="nl-NL" sz="2000" dirty="0" smtClean="0">
              <a:latin typeface="DINPro-Light" panose="02000504040000020003" pitchFamily="50" charset="0"/>
            </a:endParaRPr>
          </a:p>
          <a:p>
            <a:pPr marL="0" indent="0">
              <a:spcBef>
                <a:spcPts val="0"/>
              </a:spcBef>
              <a:buNone/>
            </a:pPr>
            <a:r>
              <a:rPr lang="nl-NL" sz="2000" dirty="0" err="1" smtClean="0">
                <a:latin typeface="DINPro-Light" panose="02000504040000020003" pitchFamily="50" charset="0"/>
              </a:rPr>
              <a:t>We’ll</a:t>
            </a:r>
            <a:r>
              <a:rPr lang="nl-NL" sz="2000" dirty="0" smtClean="0">
                <a:latin typeface="DINPro-Light" panose="02000504040000020003" pitchFamily="50" charset="0"/>
              </a:rPr>
              <a:t> take a look. </a:t>
            </a:r>
            <a:r>
              <a:rPr lang="nl-NL" sz="2000" dirty="0" err="1" smtClean="0">
                <a:latin typeface="DINPro-Light" panose="02000504040000020003" pitchFamily="50" charset="0"/>
              </a:rPr>
              <a:t>If</a:t>
            </a:r>
            <a:r>
              <a:rPr lang="nl-NL" sz="2000" dirty="0" smtClean="0">
                <a:latin typeface="DINPro-Light" panose="02000504040000020003" pitchFamily="50" charset="0"/>
              </a:rPr>
              <a:t> </a:t>
            </a:r>
            <a:r>
              <a:rPr lang="nl-NL" sz="2000" dirty="0" err="1" smtClean="0">
                <a:latin typeface="DINPro-Light" panose="02000504040000020003" pitchFamily="50" charset="0"/>
              </a:rPr>
              <a:t>you</a:t>
            </a:r>
            <a:r>
              <a:rPr lang="nl-NL" sz="2000" dirty="0" smtClean="0">
                <a:latin typeface="DINPro-Light" panose="02000504040000020003" pitchFamily="50" charset="0"/>
              </a:rPr>
              <a:t> want </a:t>
            </a:r>
            <a:r>
              <a:rPr lang="nl-NL" sz="2000" dirty="0" err="1" smtClean="0">
                <a:latin typeface="DINPro-Light" panose="02000504040000020003" pitchFamily="50" charset="0"/>
              </a:rPr>
              <a:t>to</a:t>
            </a:r>
            <a:r>
              <a:rPr lang="nl-NL" sz="2000" dirty="0" smtClean="0">
                <a:latin typeface="DINPro-Light" panose="02000504040000020003" pitchFamily="50" charset="0"/>
              </a:rPr>
              <a:t> </a:t>
            </a:r>
            <a:r>
              <a:rPr lang="nl-NL" sz="2000" dirty="0" err="1" smtClean="0">
                <a:latin typeface="DINPro-Light" panose="02000504040000020003" pitchFamily="50" charset="0"/>
              </a:rPr>
              <a:t>use</a:t>
            </a:r>
            <a:r>
              <a:rPr lang="nl-NL" sz="2000" dirty="0" smtClean="0">
                <a:latin typeface="DINPro-Light" panose="02000504040000020003" pitchFamily="50" charset="0"/>
              </a:rPr>
              <a:t> </a:t>
            </a:r>
            <a:r>
              <a:rPr lang="nl-NL" sz="2000" dirty="0" err="1" smtClean="0">
                <a:latin typeface="DINPro-Light" panose="02000504040000020003" pitchFamily="50" charset="0"/>
              </a:rPr>
              <a:t>the</a:t>
            </a:r>
            <a:r>
              <a:rPr lang="nl-NL" sz="2000" dirty="0" smtClean="0">
                <a:latin typeface="DINPro-Light" panose="02000504040000020003" pitchFamily="50" charset="0"/>
              </a:rPr>
              <a:t> robot, </a:t>
            </a:r>
            <a:r>
              <a:rPr lang="nl-NL" sz="2000" dirty="0" err="1" smtClean="0">
                <a:latin typeface="DINPro-Light" panose="02000504040000020003" pitchFamily="50" charset="0"/>
              </a:rPr>
              <a:t>you</a:t>
            </a:r>
            <a:r>
              <a:rPr lang="nl-NL" sz="2000" dirty="0" smtClean="0">
                <a:latin typeface="DINPro-Light" panose="02000504040000020003" pitchFamily="50" charset="0"/>
              </a:rPr>
              <a:t> </a:t>
            </a:r>
            <a:r>
              <a:rPr lang="nl-NL" sz="2000" dirty="0" err="1" smtClean="0">
                <a:latin typeface="DINPro-Light" panose="02000504040000020003" pitchFamily="50" charset="0"/>
              </a:rPr>
              <a:t>can</a:t>
            </a:r>
            <a:r>
              <a:rPr lang="nl-NL" sz="2000" dirty="0" smtClean="0">
                <a:latin typeface="DINPro-Light" panose="02000504040000020003" pitchFamily="50" charset="0"/>
              </a:rPr>
              <a:t> </a:t>
            </a:r>
            <a:r>
              <a:rPr lang="nl-NL" sz="2000" dirty="0" err="1" smtClean="0">
                <a:latin typeface="DINPro-Light" panose="02000504040000020003" pitchFamily="50" charset="0"/>
              </a:rPr>
              <a:t>use</a:t>
            </a:r>
            <a:r>
              <a:rPr lang="nl-NL" sz="2000" dirty="0" smtClean="0">
                <a:latin typeface="DINPro-Light" panose="02000504040000020003" pitchFamily="50" charset="0"/>
              </a:rPr>
              <a:t> it. We do </a:t>
            </a:r>
            <a:r>
              <a:rPr lang="nl-NL" sz="2000" dirty="0" err="1" smtClean="0">
                <a:latin typeface="DINPro-Light" panose="02000504040000020003" pitchFamily="50" charset="0"/>
              </a:rPr>
              <a:t>not</a:t>
            </a:r>
            <a:r>
              <a:rPr lang="nl-NL" sz="2000" dirty="0" smtClean="0">
                <a:latin typeface="DINPro-Light" panose="02000504040000020003" pitchFamily="50" charset="0"/>
              </a:rPr>
              <a:t> </a:t>
            </a:r>
            <a:r>
              <a:rPr lang="nl-NL" sz="2000" dirty="0" err="1" smtClean="0">
                <a:latin typeface="DINPro-Light" panose="02000504040000020003" pitchFamily="50" charset="0"/>
              </a:rPr>
              <a:t>lay</a:t>
            </a:r>
            <a:r>
              <a:rPr lang="nl-NL" sz="2000" dirty="0" smtClean="0">
                <a:latin typeface="DINPro-Light" panose="02000504040000020003" pitchFamily="50" charset="0"/>
              </a:rPr>
              <a:t> down </a:t>
            </a:r>
            <a:r>
              <a:rPr lang="nl-NL" sz="2000" dirty="0" err="1" smtClean="0">
                <a:latin typeface="DINPro-Light" panose="02000504040000020003" pitchFamily="50" charset="0"/>
              </a:rPr>
              <a:t>rules</a:t>
            </a:r>
            <a:r>
              <a:rPr lang="nl-NL" sz="2000" dirty="0" smtClean="0">
                <a:latin typeface="DINPro-Light" panose="02000504040000020003" pitchFamily="50" charset="0"/>
              </a:rPr>
              <a:t> </a:t>
            </a:r>
            <a:r>
              <a:rPr lang="nl-NL" sz="2000" dirty="0" err="1" smtClean="0">
                <a:latin typeface="DINPro-Light" panose="02000504040000020003" pitchFamily="50" charset="0"/>
              </a:rPr>
              <a:t>for</a:t>
            </a:r>
            <a:r>
              <a:rPr lang="nl-NL" sz="2000" dirty="0" smtClean="0">
                <a:latin typeface="DINPro-Light" panose="02000504040000020003" pitchFamily="50" charset="0"/>
              </a:rPr>
              <a:t> </a:t>
            </a:r>
            <a:r>
              <a:rPr lang="nl-NL" sz="2000" dirty="0" err="1" smtClean="0">
                <a:latin typeface="DINPro-Light" panose="02000504040000020003" pitchFamily="50" charset="0"/>
              </a:rPr>
              <a:t>this</a:t>
            </a:r>
            <a:r>
              <a:rPr lang="nl-NL" sz="2000" dirty="0" smtClean="0">
                <a:latin typeface="DINPro-Light" panose="02000504040000020003" pitchFamily="50" charset="0"/>
              </a:rPr>
              <a:t>. </a:t>
            </a:r>
          </a:p>
          <a:p>
            <a:pPr marL="0" indent="0">
              <a:spcBef>
                <a:spcPts val="0"/>
              </a:spcBef>
              <a:buNone/>
            </a:pPr>
            <a:endParaRPr lang="nl-NL" sz="2000" dirty="0">
              <a:latin typeface="DINPro-Light" panose="02000504040000020003" pitchFamily="50" charset="0"/>
            </a:endParaRPr>
          </a:p>
          <a:p>
            <a:pPr marL="0" indent="0">
              <a:spcBef>
                <a:spcPts val="0"/>
              </a:spcBef>
              <a:buNone/>
            </a:pPr>
            <a:endParaRPr lang="nl-NL" sz="2000" dirty="0">
              <a:latin typeface="DINPro-Light" panose="02000504040000020003" pitchFamily="50" charset="0"/>
            </a:endParaRPr>
          </a:p>
        </p:txBody>
      </p:sp>
      <p:sp>
        <p:nvSpPr>
          <p:cNvPr id="20" name="Tekstvak 19">
            <a:extLst>
              <a:ext uri="{FF2B5EF4-FFF2-40B4-BE49-F238E27FC236}">
                <a16:creationId xmlns:a16="http://schemas.microsoft.com/office/drawing/2014/main" id="{1436E510-7136-43CE-8D92-E149E99B507E}"/>
              </a:ext>
            </a:extLst>
          </p:cNvPr>
          <p:cNvSpPr txBox="1"/>
          <p:nvPr/>
        </p:nvSpPr>
        <p:spPr>
          <a:xfrm>
            <a:off x="129164" y="88651"/>
            <a:ext cx="942127" cy="1107996"/>
          </a:xfrm>
          <a:prstGeom prst="rect">
            <a:avLst/>
          </a:prstGeom>
          <a:noFill/>
        </p:spPr>
        <p:txBody>
          <a:bodyPr wrap="square" rtlCol="0">
            <a:spAutoFit/>
          </a:bodyPr>
          <a:lstStyle/>
          <a:p>
            <a:r>
              <a:rPr lang="nl-NL" sz="6600" dirty="0">
                <a:solidFill>
                  <a:srgbClr val="00B0F0"/>
                </a:solidFill>
                <a:latin typeface="DINPro-Medium" panose="02000503030000020004" pitchFamily="50" charset="0"/>
                <a:ea typeface="+mj-ea"/>
                <a:cs typeface="+mj-cs"/>
              </a:rPr>
              <a:t>6</a:t>
            </a:r>
          </a:p>
        </p:txBody>
      </p:sp>
    </p:spTree>
    <p:extLst>
      <p:ext uri="{BB962C8B-B14F-4D97-AF65-F5344CB8AC3E}">
        <p14:creationId xmlns:p14="http://schemas.microsoft.com/office/powerpoint/2010/main" val="3998048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Afbeelding 26">
            <a:extLst>
              <a:ext uri="{FF2B5EF4-FFF2-40B4-BE49-F238E27FC236}">
                <a16:creationId xmlns:a16="http://schemas.microsoft.com/office/drawing/2014/main" id="{17D2F80B-F3CD-4D45-B2A7-AD4C00F7B1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030" t="28601" b="23972"/>
          <a:stretch/>
        </p:blipFill>
        <p:spPr>
          <a:xfrm>
            <a:off x="1219200" y="1524001"/>
            <a:ext cx="10972800" cy="4076700"/>
          </a:xfrm>
          <a:prstGeom prst="rect">
            <a:avLst/>
          </a:prstGeom>
        </p:spPr>
      </p:pic>
      <p:sp>
        <p:nvSpPr>
          <p:cNvPr id="28" name="Rechthoek 27">
            <a:extLst>
              <a:ext uri="{FF2B5EF4-FFF2-40B4-BE49-F238E27FC236}">
                <a16:creationId xmlns:a16="http://schemas.microsoft.com/office/drawing/2014/main" id="{BBAA95A2-3545-47DE-B2BD-D30D847C356F}"/>
              </a:ext>
            </a:extLst>
          </p:cNvPr>
          <p:cNvSpPr/>
          <p:nvPr/>
        </p:nvSpPr>
        <p:spPr>
          <a:xfrm>
            <a:off x="-1" y="4216400"/>
            <a:ext cx="12192001" cy="2320694"/>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8" name="Afbeelding 17" descr="Blauw_Tekstballon.png"/>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tretch>
            <a:fillRect/>
          </a:stretch>
        </p:blipFill>
        <p:spPr>
          <a:xfrm flipH="1">
            <a:off x="1201079" y="895717"/>
            <a:ext cx="6388440" cy="3932419"/>
          </a:xfrm>
          <a:prstGeom prst="rect">
            <a:avLst/>
          </a:prstGeom>
        </p:spPr>
      </p:pic>
      <p:sp>
        <p:nvSpPr>
          <p:cNvPr id="5" name="Ovaal 4"/>
          <p:cNvSpPr/>
          <p:nvPr/>
        </p:nvSpPr>
        <p:spPr>
          <a:xfrm>
            <a:off x="237640" y="484736"/>
            <a:ext cx="838200" cy="814388"/>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a:off x="401462" y="484736"/>
            <a:ext cx="481012" cy="769441"/>
          </a:xfrm>
          <a:prstGeom prst="rect">
            <a:avLst/>
          </a:prstGeom>
          <a:noFill/>
        </p:spPr>
        <p:txBody>
          <a:bodyPr wrap="square" rtlCol="0">
            <a:spAutoFit/>
          </a:bodyPr>
          <a:lstStyle/>
          <a:p>
            <a:r>
              <a:rPr lang="nl-NL" sz="4400" dirty="0">
                <a:solidFill>
                  <a:schemeClr val="bg1"/>
                </a:solidFill>
                <a:latin typeface="DINPro-Bold" panose="02000503030000020004" pitchFamily="50" charset="0"/>
              </a:rPr>
              <a:t>A</a:t>
            </a:r>
          </a:p>
        </p:txBody>
      </p:sp>
      <p:sp>
        <p:nvSpPr>
          <p:cNvPr id="7" name="Tijdelijke aanduiding voor inhoud 2"/>
          <p:cNvSpPr txBox="1">
            <a:spLocks/>
          </p:cNvSpPr>
          <p:nvPr/>
        </p:nvSpPr>
        <p:spPr>
          <a:xfrm>
            <a:off x="1432484" y="1038594"/>
            <a:ext cx="5299763" cy="41790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l-NL" sz="2000" dirty="0" smtClean="0">
                <a:solidFill>
                  <a:schemeClr val="bg1"/>
                </a:solidFill>
                <a:latin typeface="DINPro-Light" panose="02000504040000020003" pitchFamily="50" charset="0"/>
              </a:rPr>
              <a:t>Well </a:t>
            </a:r>
            <a:r>
              <a:rPr lang="nl-NL" sz="2000" dirty="0" err="1" smtClean="0">
                <a:solidFill>
                  <a:schemeClr val="bg1"/>
                </a:solidFill>
                <a:latin typeface="DINPro-Light" panose="02000504040000020003" pitchFamily="50" charset="0"/>
              </a:rPr>
              <a:t>answered</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By</a:t>
            </a:r>
            <a:r>
              <a:rPr lang="nl-NL" sz="2000" dirty="0" smtClean="0">
                <a:solidFill>
                  <a:schemeClr val="bg1"/>
                </a:solidFill>
                <a:latin typeface="DINPro-Light" panose="02000504040000020003" pitchFamily="50" charset="0"/>
              </a:rPr>
              <a:t> making a </a:t>
            </a:r>
            <a:r>
              <a:rPr lang="nl-NL" sz="2000" dirty="0" err="1" smtClean="0">
                <a:solidFill>
                  <a:schemeClr val="bg1"/>
                </a:solidFill>
                <a:latin typeface="DINPro-Light" panose="02000504040000020003" pitchFamily="50" charset="0"/>
              </a:rPr>
              <a:t>group</a:t>
            </a:r>
            <a:r>
              <a:rPr lang="nl-NL" sz="2000" dirty="0" smtClean="0">
                <a:solidFill>
                  <a:schemeClr val="bg1"/>
                </a:solidFill>
                <a:latin typeface="DINPro-Light" panose="02000504040000020003" pitchFamily="50" charset="0"/>
              </a:rPr>
              <a:t> of </a:t>
            </a:r>
            <a:r>
              <a:rPr lang="nl-NL" sz="2000" dirty="0" err="1" smtClean="0">
                <a:solidFill>
                  <a:schemeClr val="bg1"/>
                </a:solidFill>
                <a:latin typeface="DINPro-Light" panose="02000504040000020003" pitchFamily="50" charset="0"/>
              </a:rPr>
              <a:t>colleagues</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responsible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for</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the</a:t>
            </a:r>
            <a:r>
              <a:rPr lang="nl-NL" sz="2000" dirty="0" smtClean="0">
                <a:solidFill>
                  <a:schemeClr val="bg1"/>
                </a:solidFill>
                <a:latin typeface="DINPro-Light" panose="02000504040000020003" pitchFamily="50" charset="0"/>
              </a:rPr>
              <a:t> robot, </a:t>
            </a:r>
            <a:r>
              <a:rPr lang="nl-NL" sz="2000" dirty="0" err="1" smtClean="0">
                <a:solidFill>
                  <a:schemeClr val="bg1"/>
                </a:solidFill>
                <a:latin typeface="DINPro-Light" panose="02000504040000020003" pitchFamily="50" charset="0"/>
              </a:rPr>
              <a:t>you</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ensure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that</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not</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all</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knowledge</a:t>
            </a:r>
            <a:r>
              <a:rPr lang="nl-NL" sz="2000" dirty="0" smtClean="0">
                <a:solidFill>
                  <a:schemeClr val="bg1"/>
                </a:solidFill>
                <a:latin typeface="DINPro-Light" panose="02000504040000020003" pitchFamily="50" charset="0"/>
              </a:rPr>
              <a:t> is </a:t>
            </a:r>
            <a:r>
              <a:rPr lang="nl-NL" sz="2000" dirty="0" err="1" smtClean="0">
                <a:solidFill>
                  <a:schemeClr val="bg1"/>
                </a:solidFill>
                <a:latin typeface="DINPro-Light" panose="02000504040000020003" pitchFamily="50" charset="0"/>
              </a:rPr>
              <a:t>dependent</a:t>
            </a:r>
            <a:r>
              <a:rPr lang="nl-NL" sz="2000" dirty="0" smtClean="0">
                <a:solidFill>
                  <a:schemeClr val="bg1"/>
                </a:solidFill>
                <a:latin typeface="DINPro-Light" panose="02000504040000020003" pitchFamily="50" charset="0"/>
              </a:rPr>
              <a:t> on </a:t>
            </a:r>
            <a:r>
              <a:rPr lang="nl-NL" sz="2000" dirty="0" err="1" smtClean="0">
                <a:solidFill>
                  <a:schemeClr val="bg1"/>
                </a:solidFill>
                <a:latin typeface="DINPro-Light" panose="02000504040000020003" pitchFamily="50" charset="0"/>
              </a:rPr>
              <a:t>one</a:t>
            </a:r>
            <a:r>
              <a:rPr lang="nl-NL" sz="2000" dirty="0" smtClean="0">
                <a:solidFill>
                  <a:schemeClr val="bg1"/>
                </a:solidFill>
                <a:latin typeface="DINPro-Light" panose="02000504040000020003" pitchFamily="50" charset="0"/>
              </a:rPr>
              <a:t> person. </a:t>
            </a:r>
          </a:p>
          <a:p>
            <a:pPr marL="0" indent="0">
              <a:lnSpc>
                <a:spcPct val="100000"/>
              </a:lnSpc>
              <a:buNone/>
            </a:pPr>
            <a:r>
              <a:rPr lang="nl-NL" sz="2000" dirty="0" smtClean="0">
                <a:solidFill>
                  <a:schemeClr val="bg1"/>
                </a:solidFill>
                <a:latin typeface="DINPro-Light" panose="02000504040000020003" pitchFamily="50" charset="0"/>
              </a:rPr>
              <a:t>It is important </a:t>
            </a:r>
            <a:r>
              <a:rPr lang="nl-NL" sz="2000" dirty="0" err="1" smtClean="0">
                <a:solidFill>
                  <a:schemeClr val="bg1"/>
                </a:solidFill>
                <a:latin typeface="DINPro-Light" panose="02000504040000020003" pitchFamily="50" charset="0"/>
              </a:rPr>
              <a:t>to</a:t>
            </a:r>
            <a:r>
              <a:rPr lang="nl-NL" sz="2000" dirty="0" smtClean="0">
                <a:solidFill>
                  <a:schemeClr val="bg1"/>
                </a:solidFill>
                <a:latin typeface="DINPro-Light" panose="02000504040000020003" pitchFamily="50" charset="0"/>
              </a:rPr>
              <a:t> make </a:t>
            </a:r>
            <a:r>
              <a:rPr lang="nl-NL" sz="2000" dirty="0" err="1" smtClean="0">
                <a:solidFill>
                  <a:schemeClr val="bg1"/>
                </a:solidFill>
                <a:latin typeface="DINPro-Light" panose="02000504040000020003" pitchFamily="50" charset="0"/>
              </a:rPr>
              <a:t>good</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agreements</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about</a:t>
            </a:r>
            <a:r>
              <a:rPr lang="nl-NL" sz="2000" dirty="0" smtClean="0">
                <a:solidFill>
                  <a:schemeClr val="bg1"/>
                </a:solidFill>
                <a:latin typeface="DINPro-Light" panose="02000504040000020003" pitchFamily="50" charset="0"/>
              </a:rPr>
              <a:t>:</a:t>
            </a:r>
            <a:endParaRPr lang="nl-NL" sz="2000" dirty="0">
              <a:solidFill>
                <a:schemeClr val="bg1"/>
              </a:solidFill>
              <a:latin typeface="DINPro-Light" panose="02000504040000020003" pitchFamily="50" charset="0"/>
            </a:endParaRPr>
          </a:p>
          <a:p>
            <a:pPr>
              <a:lnSpc>
                <a:spcPct val="100000"/>
              </a:lnSpc>
              <a:spcBef>
                <a:spcPts val="0"/>
              </a:spcBef>
            </a:pPr>
            <a:r>
              <a:rPr lang="nl-NL" sz="2000" dirty="0" smtClean="0">
                <a:solidFill>
                  <a:schemeClr val="bg1"/>
                </a:solidFill>
                <a:latin typeface="DINPro-Light" panose="02000504040000020003" pitchFamily="50" charset="0"/>
              </a:rPr>
              <a:t>A </a:t>
            </a:r>
            <a:r>
              <a:rPr lang="nl-NL" sz="2000" dirty="0" err="1" smtClean="0">
                <a:solidFill>
                  <a:schemeClr val="bg1"/>
                </a:solidFill>
                <a:latin typeface="DINPro-Light" panose="02000504040000020003" pitchFamily="50" charset="0"/>
              </a:rPr>
              <a:t>lending</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grid</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for</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serveral</a:t>
            </a:r>
            <a:r>
              <a:rPr lang="nl-NL" sz="2000" dirty="0" smtClean="0">
                <a:solidFill>
                  <a:schemeClr val="bg1"/>
                </a:solidFill>
                <a:latin typeface="DINPro-Light" panose="02000504040000020003" pitchFamily="50" charset="0"/>
              </a:rPr>
              <a:t> users</a:t>
            </a:r>
          </a:p>
          <a:p>
            <a:pPr>
              <a:lnSpc>
                <a:spcPct val="100000"/>
              </a:lnSpc>
              <a:spcBef>
                <a:spcPts val="0"/>
              </a:spcBef>
            </a:pPr>
            <a:r>
              <a:rPr lang="nl-NL" sz="2000" dirty="0" smtClean="0">
                <a:solidFill>
                  <a:schemeClr val="bg1"/>
                </a:solidFill>
                <a:latin typeface="DINPro-Light" panose="02000504040000020003" pitchFamily="50" charset="0"/>
              </a:rPr>
              <a:t>Cleaning </a:t>
            </a:r>
            <a:r>
              <a:rPr lang="nl-NL" sz="2000" dirty="0" err="1" smtClean="0">
                <a:solidFill>
                  <a:schemeClr val="bg1"/>
                </a:solidFill>
                <a:latin typeface="DINPro-Light" panose="02000504040000020003" pitchFamily="50" charset="0"/>
              </a:rPr>
              <a:t>the</a:t>
            </a:r>
            <a:r>
              <a:rPr lang="nl-NL" sz="2000" dirty="0" smtClean="0">
                <a:solidFill>
                  <a:schemeClr val="bg1"/>
                </a:solidFill>
                <a:latin typeface="DINPro-Light" panose="02000504040000020003" pitchFamily="50" charset="0"/>
              </a:rPr>
              <a:t> robot</a:t>
            </a:r>
          </a:p>
          <a:p>
            <a:pPr>
              <a:lnSpc>
                <a:spcPct val="100000"/>
              </a:lnSpc>
              <a:spcBef>
                <a:spcPts val="0"/>
              </a:spcBef>
            </a:pPr>
            <a:r>
              <a:rPr lang="nl-NL" sz="2000" dirty="0" err="1" smtClean="0">
                <a:solidFill>
                  <a:schemeClr val="bg1"/>
                </a:solidFill>
                <a:latin typeface="DINPro-Light" panose="02000504040000020003" pitchFamily="50" charset="0"/>
              </a:rPr>
              <a:t>Charging</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the</a:t>
            </a:r>
            <a:r>
              <a:rPr lang="nl-NL" sz="2000" dirty="0" smtClean="0">
                <a:solidFill>
                  <a:schemeClr val="bg1"/>
                </a:solidFill>
                <a:latin typeface="DINPro-Light" panose="02000504040000020003" pitchFamily="50" charset="0"/>
              </a:rPr>
              <a:t> robot</a:t>
            </a:r>
          </a:p>
          <a:p>
            <a:pPr>
              <a:lnSpc>
                <a:spcPct val="100000"/>
              </a:lnSpc>
              <a:spcBef>
                <a:spcPts val="0"/>
              </a:spcBef>
            </a:pPr>
            <a:r>
              <a:rPr lang="nl-NL" sz="2000" dirty="0" smtClean="0">
                <a:solidFill>
                  <a:schemeClr val="bg1"/>
                </a:solidFill>
                <a:latin typeface="DINPro-Light" panose="02000504040000020003" pitchFamily="50" charset="0"/>
              </a:rPr>
              <a:t>A permanent </a:t>
            </a:r>
            <a:r>
              <a:rPr lang="nl-NL" sz="2000" dirty="0" err="1" smtClean="0">
                <a:solidFill>
                  <a:schemeClr val="bg1"/>
                </a:solidFill>
                <a:latin typeface="DINPro-Light" panose="02000504040000020003" pitchFamily="50" charset="0"/>
              </a:rPr>
              <a:t>place</a:t>
            </a:r>
            <a:r>
              <a:rPr lang="nl-NL" sz="2000" dirty="0" smtClean="0">
                <a:solidFill>
                  <a:schemeClr val="bg1"/>
                </a:solidFill>
                <a:latin typeface="DINPro-Light" panose="02000504040000020003" pitchFamily="50" charset="0"/>
              </a:rPr>
              <a:t> fot </a:t>
            </a:r>
            <a:r>
              <a:rPr lang="nl-NL" sz="2000" dirty="0" err="1" smtClean="0">
                <a:solidFill>
                  <a:schemeClr val="bg1"/>
                </a:solidFill>
                <a:latin typeface="DINPro-Light" panose="02000504040000020003" pitchFamily="50" charset="0"/>
              </a:rPr>
              <a:t>the</a:t>
            </a:r>
            <a:r>
              <a:rPr lang="nl-NL" sz="2000" dirty="0" smtClean="0">
                <a:solidFill>
                  <a:schemeClr val="bg1"/>
                </a:solidFill>
                <a:latin typeface="DINPro-Light" panose="02000504040000020003" pitchFamily="50" charset="0"/>
              </a:rPr>
              <a:t> robot</a:t>
            </a:r>
          </a:p>
          <a:p>
            <a:pPr>
              <a:lnSpc>
                <a:spcPct val="100000"/>
              </a:lnSpc>
              <a:spcBef>
                <a:spcPts val="0"/>
              </a:spcBef>
            </a:pPr>
            <a:r>
              <a:rPr lang="nl-NL" sz="2000" dirty="0" smtClean="0">
                <a:solidFill>
                  <a:schemeClr val="bg1"/>
                </a:solidFill>
                <a:latin typeface="DINPro-Light" panose="02000504040000020003" pitchFamily="50" charset="0"/>
              </a:rPr>
              <a:t>Maintenance / </a:t>
            </a:r>
            <a:r>
              <a:rPr lang="nl-NL" sz="2000" dirty="0" err="1" smtClean="0">
                <a:solidFill>
                  <a:schemeClr val="bg1"/>
                </a:solidFill>
                <a:latin typeface="DINPro-Light" panose="02000504040000020003" pitchFamily="50" charset="0"/>
              </a:rPr>
              <a:t>repair</a:t>
            </a:r>
            <a:r>
              <a:rPr lang="nl-NL" sz="2000" dirty="0" smtClean="0">
                <a:solidFill>
                  <a:schemeClr val="bg1"/>
                </a:solidFill>
                <a:latin typeface="DINPro-Light" panose="02000504040000020003" pitchFamily="50" charset="0"/>
              </a:rPr>
              <a:t> of </a:t>
            </a:r>
            <a:r>
              <a:rPr lang="nl-NL" sz="2000" dirty="0" err="1" smtClean="0">
                <a:solidFill>
                  <a:schemeClr val="bg1"/>
                </a:solidFill>
                <a:latin typeface="DINPro-Light" panose="02000504040000020003" pitchFamily="50" charset="0"/>
              </a:rPr>
              <a:t>the</a:t>
            </a:r>
            <a:r>
              <a:rPr lang="nl-NL" sz="2000" dirty="0" smtClean="0">
                <a:solidFill>
                  <a:schemeClr val="bg1"/>
                </a:solidFill>
                <a:latin typeface="DINPro-Light" panose="02000504040000020003" pitchFamily="50" charset="0"/>
              </a:rPr>
              <a:t> robot</a:t>
            </a:r>
            <a:endParaRPr lang="nl-NL" sz="2000" dirty="0">
              <a:solidFill>
                <a:schemeClr val="bg1"/>
              </a:solidFill>
              <a:latin typeface="DINPro-Light" panose="02000504040000020003" pitchFamily="50" charset="0"/>
            </a:endParaRPr>
          </a:p>
        </p:txBody>
      </p:sp>
      <p:sp>
        <p:nvSpPr>
          <p:cNvPr id="10" name="Rechthoek met één afgeschuinde hoek 9"/>
          <p:cNvSpPr/>
          <p:nvPr/>
        </p:nvSpPr>
        <p:spPr>
          <a:xfrm>
            <a:off x="0" y="5456420"/>
            <a:ext cx="12192000" cy="1401580"/>
          </a:xfrm>
          <a:prstGeom prst="snip1Rect">
            <a:avLst>
              <a:gd name="adj" fmla="val 0"/>
            </a:avLst>
          </a:prstGeom>
          <a:solidFill>
            <a:srgbClr val="C4C90E"/>
          </a:solidFill>
          <a:ln w="38100">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6" name="Afbeelding 25">
            <a:extLst>
              <a:ext uri="{FF2B5EF4-FFF2-40B4-BE49-F238E27FC236}">
                <a16:creationId xmlns:a16="http://schemas.microsoft.com/office/drawing/2014/main" id="{E233EB4C-CFE6-41D5-931A-442F0C6C83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pic>
        <p:nvPicPr>
          <p:cNvPr id="19" name="Afbeelding 18" descr="Duimpje.png">
            <a:extLst>
              <a:ext uri="{FF2B5EF4-FFF2-40B4-BE49-F238E27FC236}">
                <a16:creationId xmlns:a16="http://schemas.microsoft.com/office/drawing/2014/main" id="{E53401EE-2225-4E31-95CD-DA9358A83612}"/>
              </a:ext>
            </a:extLst>
          </p:cNvPr>
          <p:cNvPicPr>
            <a:picLocks noChangeAspect="1"/>
          </p:cNvPicPr>
          <p:nvPr/>
        </p:nvPicPr>
        <p:blipFill>
          <a:blip r:embed="rId6" cstate="print">
            <a:biLevel thresh="2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rot="10800000" flipH="1">
            <a:off x="190837" y="5688061"/>
            <a:ext cx="910835" cy="779013"/>
          </a:xfrm>
          <a:prstGeom prst="rect">
            <a:avLst/>
          </a:prstGeom>
          <a:noFill/>
        </p:spPr>
      </p:pic>
    </p:spTree>
    <p:extLst>
      <p:ext uri="{BB962C8B-B14F-4D97-AF65-F5344CB8AC3E}">
        <p14:creationId xmlns:p14="http://schemas.microsoft.com/office/powerpoint/2010/main" val="4258280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7D2F80B-F3CD-4D45-B2A7-AD4C00F7B1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 t="10872" r="-1" b="9009"/>
          <a:stretch/>
        </p:blipFill>
        <p:spPr>
          <a:xfrm>
            <a:off x="1" y="0"/>
            <a:ext cx="12191999" cy="6887029"/>
          </a:xfrm>
          <a:prstGeom prst="rect">
            <a:avLst/>
          </a:prstGeom>
        </p:spPr>
      </p:pic>
      <p:sp>
        <p:nvSpPr>
          <p:cNvPr id="19" name="Rechthoek 18"/>
          <p:cNvSpPr/>
          <p:nvPr/>
        </p:nvSpPr>
        <p:spPr>
          <a:xfrm>
            <a:off x="0" y="965199"/>
            <a:ext cx="7264400" cy="2193696"/>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BBAA95A2-3545-47DE-B2BD-D30D847C356F}"/>
              </a:ext>
            </a:extLst>
          </p:cNvPr>
          <p:cNvSpPr/>
          <p:nvPr/>
        </p:nvSpPr>
        <p:spPr>
          <a:xfrm>
            <a:off x="-1" y="3158895"/>
            <a:ext cx="12192001" cy="33782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hlinkClick r:id="rId3" action="ppaction://hlinksldjump"/>
            <a:extLst>
              <a:ext uri="{FF2B5EF4-FFF2-40B4-BE49-F238E27FC236}">
                <a16:creationId xmlns:a16="http://schemas.microsoft.com/office/drawing/2014/main" id="{222655F6-2677-48D8-9A79-539E106B861F}"/>
              </a:ext>
            </a:extLst>
          </p:cNvPr>
          <p:cNvSpPr/>
          <p:nvPr/>
        </p:nvSpPr>
        <p:spPr>
          <a:xfrm>
            <a:off x="428625" y="3498407"/>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366BBA-7B79-4DC8-8EF0-752FB4CE8787}"/>
              </a:ext>
            </a:extLst>
          </p:cNvPr>
          <p:cNvSpPr/>
          <p:nvPr/>
        </p:nvSpPr>
        <p:spPr>
          <a:xfrm>
            <a:off x="548373" y="3568216"/>
            <a:ext cx="328936" cy="369332"/>
          </a:xfrm>
          <a:prstGeom prst="rect">
            <a:avLst/>
          </a:prstGeom>
        </p:spPr>
        <p:txBody>
          <a:bodyPr wrap="none">
            <a:spAutoFit/>
          </a:bodyPr>
          <a:lstStyle/>
          <a:p>
            <a:r>
              <a:rPr lang="nl-NL" dirty="0">
                <a:solidFill>
                  <a:schemeClr val="bg1"/>
                </a:solidFill>
                <a:latin typeface="DINPro-Bold" panose="02000503030000020004" pitchFamily="50" charset="0"/>
              </a:rPr>
              <a:t>A</a:t>
            </a:r>
          </a:p>
        </p:txBody>
      </p:sp>
      <p:sp>
        <p:nvSpPr>
          <p:cNvPr id="9" name="Ovaal 8">
            <a:hlinkClick r:id="rId4" action="ppaction://hlinksldjump"/>
            <a:extLst>
              <a:ext uri="{FF2B5EF4-FFF2-40B4-BE49-F238E27FC236}">
                <a16:creationId xmlns:a16="http://schemas.microsoft.com/office/drawing/2014/main" id="{544F4741-D69C-4802-AF45-2CF53B783FD0}"/>
              </a:ext>
            </a:extLst>
          </p:cNvPr>
          <p:cNvSpPr/>
          <p:nvPr/>
        </p:nvSpPr>
        <p:spPr>
          <a:xfrm>
            <a:off x="417358" y="4445560"/>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hlinkClick r:id="rId5" action="ppaction://hlinksldjump"/>
            <a:extLst>
              <a:ext uri="{FF2B5EF4-FFF2-40B4-BE49-F238E27FC236}">
                <a16:creationId xmlns:a16="http://schemas.microsoft.com/office/drawing/2014/main" id="{6A5177ED-9C11-4807-83A8-F0340DDA3E41}"/>
              </a:ext>
            </a:extLst>
          </p:cNvPr>
          <p:cNvSpPr/>
          <p:nvPr/>
        </p:nvSpPr>
        <p:spPr>
          <a:xfrm>
            <a:off x="428625" y="5380842"/>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EDD3AE79-A0AD-4970-B231-9A6F2DCA2748}"/>
              </a:ext>
            </a:extLst>
          </p:cNvPr>
          <p:cNvSpPr/>
          <p:nvPr/>
        </p:nvSpPr>
        <p:spPr>
          <a:xfrm>
            <a:off x="541915" y="4552162"/>
            <a:ext cx="336952" cy="369332"/>
          </a:xfrm>
          <a:prstGeom prst="rect">
            <a:avLst/>
          </a:prstGeom>
        </p:spPr>
        <p:txBody>
          <a:bodyPr wrap="none">
            <a:spAutoFit/>
          </a:bodyPr>
          <a:lstStyle/>
          <a:p>
            <a:r>
              <a:rPr lang="nl-NL" dirty="0">
                <a:solidFill>
                  <a:schemeClr val="bg1"/>
                </a:solidFill>
                <a:latin typeface="DINPro-Bold" panose="02000503030000020004" pitchFamily="50" charset="0"/>
              </a:rPr>
              <a:t>B</a:t>
            </a:r>
          </a:p>
        </p:txBody>
      </p:sp>
      <p:sp>
        <p:nvSpPr>
          <p:cNvPr id="12" name="Rechthoek 11">
            <a:extLst>
              <a:ext uri="{FF2B5EF4-FFF2-40B4-BE49-F238E27FC236}">
                <a16:creationId xmlns:a16="http://schemas.microsoft.com/office/drawing/2014/main" id="{1A51B112-F922-4A91-9C7C-F0A688DE91C3}"/>
              </a:ext>
            </a:extLst>
          </p:cNvPr>
          <p:cNvSpPr/>
          <p:nvPr/>
        </p:nvSpPr>
        <p:spPr>
          <a:xfrm>
            <a:off x="541915" y="5468707"/>
            <a:ext cx="327334" cy="369332"/>
          </a:xfrm>
          <a:prstGeom prst="rect">
            <a:avLst/>
          </a:prstGeom>
        </p:spPr>
        <p:txBody>
          <a:bodyPr wrap="none">
            <a:spAutoFit/>
          </a:bodyPr>
          <a:lstStyle/>
          <a:p>
            <a:r>
              <a:rPr lang="nl-NL" dirty="0">
                <a:solidFill>
                  <a:schemeClr val="bg1"/>
                </a:solidFill>
                <a:latin typeface="DINPro-Bold" panose="02000503030000020004" pitchFamily="50" charset="0"/>
              </a:rPr>
              <a:t>C</a:t>
            </a:r>
          </a:p>
        </p:txBody>
      </p:sp>
      <p:pic>
        <p:nvPicPr>
          <p:cNvPr id="13" name="Afbeelding 12">
            <a:extLst>
              <a:ext uri="{FF2B5EF4-FFF2-40B4-BE49-F238E27FC236}">
                <a16:creationId xmlns:a16="http://schemas.microsoft.com/office/drawing/2014/main" id="{E233EB4C-CFE6-41D5-931A-442F0C6C83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sp>
        <p:nvSpPr>
          <p:cNvPr id="14" name="Titel 3">
            <a:extLst>
              <a:ext uri="{FF2B5EF4-FFF2-40B4-BE49-F238E27FC236}">
                <a16:creationId xmlns:a16="http://schemas.microsoft.com/office/drawing/2014/main" id="{09E1DFA2-9C0B-473F-8009-7E6DF12687DA}"/>
              </a:ext>
            </a:extLst>
          </p:cNvPr>
          <p:cNvSpPr txBox="1">
            <a:spLocks/>
          </p:cNvSpPr>
          <p:nvPr/>
        </p:nvSpPr>
        <p:spPr>
          <a:xfrm>
            <a:off x="254000" y="1632595"/>
            <a:ext cx="6921500" cy="17848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nl-NL" sz="2800" dirty="0" err="1" smtClean="0">
                <a:solidFill>
                  <a:srgbClr val="00B0F0"/>
                </a:solidFill>
                <a:latin typeface="DINPro-Medium" panose="02000503030000020004" pitchFamily="50" charset="0"/>
              </a:rPr>
              <a:t>You</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also</a:t>
            </a:r>
            <a:r>
              <a:rPr lang="nl-NL" sz="2800" dirty="0" smtClean="0">
                <a:solidFill>
                  <a:srgbClr val="00B0F0"/>
                </a:solidFill>
                <a:latin typeface="DINPro-Medium" panose="02000503030000020004" pitchFamily="50" charset="0"/>
              </a:rPr>
              <a:t> want </a:t>
            </a:r>
            <a:r>
              <a:rPr lang="nl-NL" sz="2800" dirty="0" err="1" smtClean="0">
                <a:solidFill>
                  <a:srgbClr val="00B0F0"/>
                </a:solidFill>
                <a:latin typeface="DINPro-Medium" panose="02000503030000020004" pitchFamily="50" charset="0"/>
              </a:rPr>
              <a:t>to</a:t>
            </a:r>
            <a:r>
              <a:rPr lang="nl-NL" sz="2800" dirty="0" smtClean="0">
                <a:solidFill>
                  <a:srgbClr val="00B0F0"/>
                </a:solidFill>
                <a:latin typeface="DINPro-Medium" panose="02000503030000020004" pitchFamily="50" charset="0"/>
              </a:rPr>
              <a:t> make </a:t>
            </a:r>
            <a:r>
              <a:rPr lang="nl-NL" sz="2800" dirty="0" err="1" smtClean="0">
                <a:solidFill>
                  <a:srgbClr val="00B0F0"/>
                </a:solidFill>
                <a:latin typeface="DINPro-Medium" panose="02000503030000020004" pitchFamily="50" charset="0"/>
              </a:rPr>
              <a:t>your</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colleagues</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enthusiastic</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about</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the</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use</a:t>
            </a:r>
            <a:r>
              <a:rPr lang="nl-NL" sz="2800" dirty="0" smtClean="0">
                <a:solidFill>
                  <a:srgbClr val="00B0F0"/>
                </a:solidFill>
                <a:latin typeface="DINPro-Medium" panose="02000503030000020004" pitchFamily="50" charset="0"/>
              </a:rPr>
              <a:t> of robots </a:t>
            </a:r>
            <a:r>
              <a:rPr lang="nl-NL" sz="2800" dirty="0" err="1" smtClean="0">
                <a:solidFill>
                  <a:srgbClr val="00B0F0"/>
                </a:solidFill>
                <a:latin typeface="DINPro-Medium" panose="02000503030000020004" pitchFamily="50" charset="0"/>
              </a:rPr>
              <a:t>within</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your</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organizaion</a:t>
            </a:r>
            <a:r>
              <a:rPr lang="nl-NL" sz="2800" dirty="0" smtClean="0">
                <a:solidFill>
                  <a:srgbClr val="00B0F0"/>
                </a:solidFill>
                <a:latin typeface="DINPro-Medium" panose="02000503030000020004" pitchFamily="50" charset="0"/>
              </a:rPr>
              <a:t>. How do </a:t>
            </a:r>
            <a:r>
              <a:rPr lang="nl-NL" sz="2800" dirty="0" err="1" smtClean="0">
                <a:solidFill>
                  <a:srgbClr val="00B0F0"/>
                </a:solidFill>
                <a:latin typeface="DINPro-Medium" panose="02000503030000020004" pitchFamily="50" charset="0"/>
              </a:rPr>
              <a:t>you</a:t>
            </a:r>
            <a:r>
              <a:rPr lang="nl-NL" sz="2800" dirty="0" smtClean="0">
                <a:solidFill>
                  <a:srgbClr val="00B0F0"/>
                </a:solidFill>
                <a:latin typeface="DINPro-Medium" panose="02000503030000020004" pitchFamily="50" charset="0"/>
              </a:rPr>
              <a:t> handle </a:t>
            </a:r>
            <a:r>
              <a:rPr lang="nl-NL" sz="2800" dirty="0" err="1" smtClean="0">
                <a:solidFill>
                  <a:srgbClr val="00B0F0"/>
                </a:solidFill>
                <a:latin typeface="DINPro-Medium" panose="02000503030000020004" pitchFamily="50" charset="0"/>
              </a:rPr>
              <a:t>this</a:t>
            </a:r>
            <a:r>
              <a:rPr lang="nl-NL" sz="2800" dirty="0" smtClean="0">
                <a:solidFill>
                  <a:srgbClr val="00B0F0"/>
                </a:solidFill>
                <a:latin typeface="DINPro-Medium" panose="02000503030000020004" pitchFamily="50" charset="0"/>
              </a:rPr>
              <a:t>? </a:t>
            </a:r>
            <a:endParaRPr lang="nl-NL" sz="2800" dirty="0">
              <a:solidFill>
                <a:srgbClr val="00B0F0"/>
              </a:solidFill>
              <a:latin typeface="DINPro-Medium" panose="02000503030000020004" pitchFamily="50" charset="0"/>
            </a:endParaRPr>
          </a:p>
        </p:txBody>
      </p:sp>
      <p:sp>
        <p:nvSpPr>
          <p:cNvPr id="15" name="Tijdelijke aanduiding voor inhoud 4">
            <a:extLst>
              <a:ext uri="{FF2B5EF4-FFF2-40B4-BE49-F238E27FC236}">
                <a16:creationId xmlns:a16="http://schemas.microsoft.com/office/drawing/2014/main" id="{EB83DEBF-9344-4E8A-B65F-FCAC17AF05B3}"/>
              </a:ext>
            </a:extLst>
          </p:cNvPr>
          <p:cNvSpPr>
            <a:spLocks noGrp="1"/>
          </p:cNvSpPr>
          <p:nvPr>
            <p:ph idx="1"/>
          </p:nvPr>
        </p:nvSpPr>
        <p:spPr>
          <a:xfrm>
            <a:off x="1314676" y="3519714"/>
            <a:ext cx="10925175" cy="4622789"/>
          </a:xfrm>
        </p:spPr>
        <p:txBody>
          <a:bodyPr>
            <a:noAutofit/>
          </a:bodyPr>
          <a:lstStyle/>
          <a:p>
            <a:pPr marL="0" indent="0">
              <a:buNone/>
            </a:pPr>
            <a:r>
              <a:rPr lang="nl-NL" sz="2000" dirty="0" smtClean="0">
                <a:latin typeface="DINPro-Light" panose="02000504040000020003" pitchFamily="50" charset="0"/>
              </a:rPr>
              <a:t>I </a:t>
            </a:r>
            <a:r>
              <a:rPr lang="nl-NL" sz="2000" dirty="0" err="1" smtClean="0">
                <a:latin typeface="DINPro-Light" panose="02000504040000020003" pitchFamily="50" charset="0"/>
              </a:rPr>
              <a:t>organize</a:t>
            </a:r>
            <a:r>
              <a:rPr lang="nl-NL" sz="2000" dirty="0" smtClean="0">
                <a:latin typeface="DINPro-Light" panose="02000504040000020003" pitchFamily="50" charset="0"/>
              </a:rPr>
              <a:t> </a:t>
            </a:r>
            <a:r>
              <a:rPr lang="nl-NL" sz="2000" dirty="0" err="1" smtClean="0">
                <a:latin typeface="DINPro-Light" panose="02000504040000020003" pitchFamily="50" charset="0"/>
              </a:rPr>
              <a:t>an</a:t>
            </a:r>
            <a:r>
              <a:rPr lang="nl-NL" sz="2000" dirty="0" smtClean="0">
                <a:latin typeface="DINPro-Light" panose="02000504040000020003" pitchFamily="50" charset="0"/>
              </a:rPr>
              <a:t> </a:t>
            </a:r>
            <a:r>
              <a:rPr lang="nl-NL" sz="2000" dirty="0" err="1" smtClean="0">
                <a:latin typeface="DINPro-Light" panose="02000504040000020003" pitchFamily="50" charset="0"/>
              </a:rPr>
              <a:t>afternoon</a:t>
            </a:r>
            <a:r>
              <a:rPr lang="nl-NL" sz="2000" dirty="0" smtClean="0">
                <a:latin typeface="DINPro-Light" panose="02000504040000020003" pitchFamily="50" charset="0"/>
              </a:rPr>
              <a:t> at </a:t>
            </a:r>
            <a:r>
              <a:rPr lang="nl-NL" sz="2000" dirty="0" err="1" smtClean="0">
                <a:latin typeface="DINPro-Light" panose="02000504040000020003" pitchFamily="50" charset="0"/>
              </a:rPr>
              <a:t>work</a:t>
            </a:r>
            <a:r>
              <a:rPr lang="nl-NL" sz="2000" dirty="0" smtClean="0">
                <a:latin typeface="DINPro-Light" panose="02000504040000020003" pitchFamily="50" charset="0"/>
              </a:rPr>
              <a:t> </a:t>
            </a:r>
            <a:r>
              <a:rPr lang="nl-NL" sz="2000" dirty="0" err="1" smtClean="0">
                <a:latin typeface="DINPro-Light" panose="02000504040000020003" pitchFamily="50" charset="0"/>
              </a:rPr>
              <a:t>about</a:t>
            </a:r>
            <a:r>
              <a:rPr lang="nl-NL" sz="2000" dirty="0" smtClean="0">
                <a:latin typeface="DINPro-Light" panose="02000504040000020003" pitchFamily="50" charset="0"/>
              </a:rPr>
              <a:t> </a:t>
            </a:r>
            <a:r>
              <a:rPr lang="nl-NL" sz="2000" dirty="0" err="1" smtClean="0">
                <a:latin typeface="DINPro-Light" panose="02000504040000020003" pitchFamily="50" charset="0"/>
              </a:rPr>
              <a:t>the</a:t>
            </a:r>
            <a:r>
              <a:rPr lang="nl-NL" sz="2000" dirty="0" smtClean="0">
                <a:latin typeface="DINPro-Light" panose="02000504040000020003" pitchFamily="50" charset="0"/>
              </a:rPr>
              <a:t> </a:t>
            </a:r>
            <a:r>
              <a:rPr lang="nl-NL" sz="2000" dirty="0" err="1" smtClean="0">
                <a:latin typeface="DINPro-Light" panose="02000504040000020003" pitchFamily="50" charset="0"/>
              </a:rPr>
              <a:t>use</a:t>
            </a:r>
            <a:r>
              <a:rPr lang="nl-NL" sz="2000" dirty="0" smtClean="0">
                <a:latin typeface="DINPro-Light" panose="02000504040000020003" pitchFamily="50" charset="0"/>
              </a:rPr>
              <a:t> of robots in </a:t>
            </a:r>
            <a:r>
              <a:rPr lang="nl-NL" sz="2000" dirty="0" err="1" smtClean="0">
                <a:latin typeface="DINPro-Light" panose="02000504040000020003" pitchFamily="50" charset="0"/>
              </a:rPr>
              <a:t>healthcare</a:t>
            </a:r>
            <a:r>
              <a:rPr lang="nl-NL" sz="2000" dirty="0" smtClean="0">
                <a:latin typeface="DINPro-Light" panose="02000504040000020003" pitchFamily="50" charset="0"/>
              </a:rPr>
              <a:t>. I </a:t>
            </a:r>
            <a:r>
              <a:rPr lang="nl-NL" sz="2000" dirty="0" err="1" smtClean="0">
                <a:latin typeface="DINPro-Light" panose="02000504040000020003" pitchFamily="50" charset="0"/>
              </a:rPr>
              <a:t>ask</a:t>
            </a:r>
            <a:r>
              <a:rPr lang="nl-NL" sz="2000" dirty="0" smtClean="0">
                <a:latin typeface="DINPro-Light" panose="02000504040000020003" pitchFamily="50" charset="0"/>
              </a:rPr>
              <a:t> </a:t>
            </a:r>
            <a:r>
              <a:rPr lang="nl-NL" sz="2000" dirty="0" err="1" smtClean="0">
                <a:latin typeface="DINPro-Light" panose="02000504040000020003" pitchFamily="50" charset="0"/>
              </a:rPr>
              <a:t>an</a:t>
            </a:r>
            <a:r>
              <a:rPr lang="nl-NL" sz="2000" dirty="0" smtClean="0">
                <a:latin typeface="DINPro-Light" panose="02000504040000020003" pitchFamily="50" charset="0"/>
              </a:rPr>
              <a:t> expert of a </a:t>
            </a:r>
            <a:r>
              <a:rPr lang="nl-NL" sz="2000" dirty="0" err="1" smtClean="0">
                <a:latin typeface="DINPro-Light" panose="02000504040000020003" pitchFamily="50" charset="0"/>
              </a:rPr>
              <a:t>supplier</a:t>
            </a:r>
            <a:r>
              <a:rPr lang="nl-NL" sz="2000" dirty="0" smtClean="0">
                <a:latin typeface="DINPro-Light" panose="02000504040000020003" pitchFamily="50" charset="0"/>
              </a:rPr>
              <a:t> </a:t>
            </a:r>
            <a:r>
              <a:rPr lang="nl-NL" sz="2000" dirty="0" err="1" smtClean="0">
                <a:latin typeface="DINPro-Light" panose="02000504040000020003" pitchFamily="50" charset="0"/>
              </a:rPr>
              <a:t>to</a:t>
            </a:r>
            <a:r>
              <a:rPr lang="nl-NL" sz="2000" dirty="0" smtClean="0">
                <a:latin typeface="DINPro-Light" panose="02000504040000020003" pitchFamily="50" charset="0"/>
              </a:rPr>
              <a:t> </a:t>
            </a:r>
            <a:r>
              <a:rPr lang="nl-NL" sz="2000" dirty="0" err="1" smtClean="0">
                <a:latin typeface="DINPro-Light" panose="02000504040000020003" pitchFamily="50" charset="0"/>
              </a:rPr>
              <a:t>give</a:t>
            </a:r>
            <a:r>
              <a:rPr lang="nl-NL" sz="2000" dirty="0" smtClean="0">
                <a:latin typeface="DINPro-Light" panose="02000504040000020003" pitchFamily="50" charset="0"/>
              </a:rPr>
              <a:t> a </a:t>
            </a:r>
            <a:r>
              <a:rPr lang="nl-NL" sz="2000" dirty="0" err="1" smtClean="0">
                <a:latin typeface="DINPro-Light" panose="02000504040000020003" pitchFamily="50" charset="0"/>
              </a:rPr>
              <a:t>presentation</a:t>
            </a:r>
            <a:r>
              <a:rPr lang="nl-NL" sz="2000" dirty="0" smtClean="0">
                <a:latin typeface="DINPro-Light" panose="02000504040000020003" pitchFamily="50" charset="0"/>
              </a:rPr>
              <a:t> </a:t>
            </a:r>
            <a:r>
              <a:rPr lang="nl-NL" sz="2000" dirty="0" err="1" smtClean="0">
                <a:latin typeface="DINPro-Light" panose="02000504040000020003" pitchFamily="50" charset="0"/>
              </a:rPr>
              <a:t>and</a:t>
            </a:r>
            <a:r>
              <a:rPr lang="nl-NL" sz="2000" dirty="0" smtClean="0">
                <a:latin typeface="DINPro-Light" panose="02000504040000020003" pitchFamily="50" charset="0"/>
              </a:rPr>
              <a:t> a </a:t>
            </a:r>
            <a:r>
              <a:rPr lang="nl-NL" sz="2000" dirty="0" err="1" smtClean="0">
                <a:latin typeface="DINPro-Light" panose="02000504040000020003" pitchFamily="50" charset="0"/>
              </a:rPr>
              <a:t>demonstration</a:t>
            </a:r>
            <a:r>
              <a:rPr lang="nl-NL" sz="2000" dirty="0" smtClean="0">
                <a:latin typeface="DINPro-Light" panose="02000504040000020003" pitchFamily="50" charset="0"/>
              </a:rPr>
              <a:t>. </a:t>
            </a:r>
          </a:p>
          <a:p>
            <a:pPr marL="0" indent="0">
              <a:buNone/>
            </a:pPr>
            <a:endParaRPr lang="nl-NL" sz="1100" dirty="0">
              <a:latin typeface="DINPro-Light" panose="02000504040000020003" pitchFamily="50" charset="0"/>
            </a:endParaRPr>
          </a:p>
          <a:p>
            <a:pPr marL="0" indent="0">
              <a:buNone/>
            </a:pPr>
            <a:r>
              <a:rPr lang="nl-NL" sz="2000" dirty="0" smtClean="0">
                <a:latin typeface="DINPro-Light" panose="02000504040000020003" pitchFamily="50" charset="0"/>
              </a:rPr>
              <a:t>I check </a:t>
            </a:r>
            <a:r>
              <a:rPr lang="nl-NL" sz="2000" dirty="0" err="1" smtClean="0">
                <a:latin typeface="DINPro-Light" panose="02000504040000020003" pitchFamily="50" charset="0"/>
              </a:rPr>
              <a:t>if</a:t>
            </a:r>
            <a:r>
              <a:rPr lang="nl-NL" sz="2000" dirty="0" smtClean="0">
                <a:latin typeface="DINPro-Light" panose="02000504040000020003" pitchFamily="50" charset="0"/>
              </a:rPr>
              <a:t> a student </a:t>
            </a:r>
            <a:r>
              <a:rPr lang="nl-NL" sz="2000" dirty="0" err="1" smtClean="0">
                <a:latin typeface="DINPro-Light" panose="02000504040000020003" pitchFamily="50" charset="0"/>
              </a:rPr>
              <a:t>can</a:t>
            </a:r>
            <a:r>
              <a:rPr lang="nl-NL" sz="2000" dirty="0" smtClean="0">
                <a:latin typeface="DINPro-Light" panose="02000504040000020003" pitchFamily="50" charset="0"/>
              </a:rPr>
              <a:t> do </a:t>
            </a:r>
            <a:r>
              <a:rPr lang="nl-NL" sz="2000" dirty="0" err="1" smtClean="0">
                <a:latin typeface="DINPro-Light" panose="02000504040000020003" pitchFamily="50" charset="0"/>
              </a:rPr>
              <a:t>an</a:t>
            </a:r>
            <a:r>
              <a:rPr lang="nl-NL" sz="2000" dirty="0" smtClean="0">
                <a:latin typeface="DINPro-Light" panose="02000504040000020003" pitchFamily="50" charset="0"/>
              </a:rPr>
              <a:t> </a:t>
            </a:r>
            <a:r>
              <a:rPr lang="nl-NL" sz="2000" dirty="0" err="1" smtClean="0">
                <a:latin typeface="DINPro-Light" panose="02000504040000020003" pitchFamily="50" charset="0"/>
              </a:rPr>
              <a:t>internship</a:t>
            </a:r>
            <a:r>
              <a:rPr lang="nl-NL" sz="2000" dirty="0" smtClean="0">
                <a:latin typeface="DINPro-Light" panose="02000504040000020003" pitchFamily="50" charset="0"/>
              </a:rPr>
              <a:t> </a:t>
            </a:r>
            <a:r>
              <a:rPr lang="nl-NL" sz="2000" dirty="0" err="1" smtClean="0">
                <a:latin typeface="DINPro-Light" panose="02000504040000020003" pitchFamily="50" charset="0"/>
              </a:rPr>
              <a:t>with</a:t>
            </a:r>
            <a:r>
              <a:rPr lang="nl-NL" sz="2000" dirty="0" smtClean="0">
                <a:latin typeface="DINPro-Light" panose="02000504040000020003" pitchFamily="50" charset="0"/>
              </a:rPr>
              <a:t> </a:t>
            </a:r>
            <a:r>
              <a:rPr lang="nl-NL" sz="2000" dirty="0" err="1" smtClean="0">
                <a:latin typeface="DINPro-Light" panose="02000504040000020003" pitchFamily="50" charset="0"/>
              </a:rPr>
              <a:t>us</a:t>
            </a:r>
            <a:r>
              <a:rPr lang="nl-NL" sz="2000" dirty="0" smtClean="0">
                <a:latin typeface="DINPro-Light" panose="02000504040000020003" pitchFamily="50" charset="0"/>
              </a:rPr>
              <a:t> </a:t>
            </a:r>
            <a:r>
              <a:rPr lang="nl-NL" sz="2000" dirty="0" err="1" smtClean="0">
                <a:latin typeface="DINPro-Light" panose="02000504040000020003" pitchFamily="50" charset="0"/>
              </a:rPr>
              <a:t>about</a:t>
            </a:r>
            <a:r>
              <a:rPr lang="nl-NL" sz="2000" dirty="0" smtClean="0">
                <a:latin typeface="DINPro-Light" panose="02000504040000020003" pitchFamily="50" charset="0"/>
              </a:rPr>
              <a:t> </a:t>
            </a:r>
            <a:r>
              <a:rPr lang="nl-NL" sz="2000" dirty="0" err="1" smtClean="0">
                <a:latin typeface="DINPro-Light" panose="02000504040000020003" pitchFamily="50" charset="0"/>
              </a:rPr>
              <a:t>robotics</a:t>
            </a:r>
            <a:r>
              <a:rPr lang="nl-NL" sz="2000" dirty="0" smtClean="0">
                <a:latin typeface="DINPro-Light" panose="02000504040000020003" pitchFamily="50" charset="0"/>
              </a:rPr>
              <a:t> in </a:t>
            </a:r>
            <a:r>
              <a:rPr lang="nl-NL" sz="2000" dirty="0" err="1" smtClean="0">
                <a:latin typeface="DINPro-Light" panose="02000504040000020003" pitchFamily="50" charset="0"/>
              </a:rPr>
              <a:t>healthcare</a:t>
            </a:r>
            <a:r>
              <a:rPr lang="nl-NL" sz="2000" dirty="0" smtClean="0">
                <a:latin typeface="DINPro-Light" panose="02000504040000020003" pitchFamily="50" charset="0"/>
              </a:rPr>
              <a:t>. The student </a:t>
            </a:r>
            <a:r>
              <a:rPr lang="nl-NL" sz="2000" dirty="0" err="1" smtClean="0">
                <a:latin typeface="DINPro-Light" panose="02000504040000020003" pitchFamily="50" charset="0"/>
              </a:rPr>
              <a:t>can</a:t>
            </a:r>
            <a:r>
              <a:rPr lang="nl-NL" sz="2000" dirty="0" smtClean="0">
                <a:latin typeface="DINPro-Light" panose="02000504040000020003" pitchFamily="50" charset="0"/>
              </a:rPr>
              <a:t> </a:t>
            </a:r>
            <a:r>
              <a:rPr lang="nl-NL" sz="2000" dirty="0" err="1" smtClean="0">
                <a:latin typeface="DINPro-Light" panose="02000504040000020003" pitchFamily="50" charset="0"/>
              </a:rPr>
              <a:t>indicate</a:t>
            </a:r>
            <a:r>
              <a:rPr lang="nl-NL" sz="2000" dirty="0" smtClean="0">
                <a:latin typeface="DINPro-Light" panose="02000504040000020003" pitchFamily="50" charset="0"/>
              </a:rPr>
              <a:t> in his </a:t>
            </a:r>
            <a:r>
              <a:rPr lang="nl-NL" sz="2000" dirty="0" err="1" smtClean="0">
                <a:latin typeface="DINPro-Light" panose="02000504040000020003" pitchFamily="50" charset="0"/>
              </a:rPr>
              <a:t>final</a:t>
            </a:r>
            <a:r>
              <a:rPr lang="nl-NL" sz="2000" dirty="0" smtClean="0">
                <a:latin typeface="DINPro-Light" panose="02000504040000020003" pitchFamily="50" charset="0"/>
              </a:rPr>
              <a:t> </a:t>
            </a:r>
            <a:r>
              <a:rPr lang="nl-NL" sz="2000" dirty="0" err="1" smtClean="0">
                <a:latin typeface="DINPro-Light" panose="02000504040000020003" pitchFamily="50" charset="0"/>
              </a:rPr>
              <a:t>presentation</a:t>
            </a:r>
            <a:r>
              <a:rPr lang="nl-NL" sz="2000" dirty="0" smtClean="0">
                <a:latin typeface="DINPro-Light" panose="02000504040000020003" pitchFamily="50" charset="0"/>
              </a:rPr>
              <a:t>  </a:t>
            </a:r>
            <a:r>
              <a:rPr lang="nl-NL" sz="2000" dirty="0" err="1" smtClean="0">
                <a:latin typeface="DINPro-Light" panose="02000504040000020003" pitchFamily="50" charset="0"/>
              </a:rPr>
              <a:t>why</a:t>
            </a:r>
            <a:r>
              <a:rPr lang="nl-NL" sz="2000" dirty="0" smtClean="0">
                <a:latin typeface="DINPro-Light" panose="02000504040000020003" pitchFamily="50" charset="0"/>
              </a:rPr>
              <a:t> a robot </a:t>
            </a:r>
            <a:r>
              <a:rPr lang="nl-NL" sz="2000" dirty="0" err="1" smtClean="0">
                <a:latin typeface="DINPro-Light" panose="02000504040000020003" pitchFamily="50" charset="0"/>
              </a:rPr>
              <a:t>would</a:t>
            </a:r>
            <a:r>
              <a:rPr lang="nl-NL" sz="2000" dirty="0" smtClean="0">
                <a:latin typeface="DINPro-Light" panose="02000504040000020003" pitchFamily="50" charset="0"/>
              </a:rPr>
              <a:t> </a:t>
            </a:r>
            <a:r>
              <a:rPr lang="nl-NL" sz="2000" dirty="0" err="1" smtClean="0">
                <a:latin typeface="DINPro-Light" panose="02000504040000020003" pitchFamily="50" charset="0"/>
              </a:rPr>
              <a:t>suit</a:t>
            </a:r>
            <a:r>
              <a:rPr lang="nl-NL" sz="2000" dirty="0" smtClean="0">
                <a:latin typeface="DINPro-Light" panose="02000504040000020003" pitchFamily="50" charset="0"/>
              </a:rPr>
              <a:t> </a:t>
            </a:r>
            <a:r>
              <a:rPr lang="nl-NL" sz="2000" dirty="0" err="1" smtClean="0">
                <a:latin typeface="DINPro-Light" panose="02000504040000020003" pitchFamily="50" charset="0"/>
              </a:rPr>
              <a:t>our</a:t>
            </a:r>
            <a:r>
              <a:rPr lang="nl-NL" sz="2000" dirty="0" smtClean="0">
                <a:latin typeface="DINPro-Light" panose="02000504040000020003" pitchFamily="50" charset="0"/>
              </a:rPr>
              <a:t> </a:t>
            </a:r>
            <a:r>
              <a:rPr lang="nl-NL" sz="2000" dirty="0" err="1" smtClean="0">
                <a:latin typeface="DINPro-Light" panose="02000504040000020003" pitchFamily="50" charset="0"/>
              </a:rPr>
              <a:t>organization</a:t>
            </a:r>
            <a:r>
              <a:rPr lang="nl-NL" sz="2000" dirty="0" smtClean="0">
                <a:latin typeface="DINPro-Light" panose="02000504040000020003" pitchFamily="50" charset="0"/>
              </a:rPr>
              <a:t>. </a:t>
            </a:r>
          </a:p>
          <a:p>
            <a:pPr marL="0" indent="0">
              <a:buNone/>
            </a:pPr>
            <a:endParaRPr lang="nl-NL" sz="1100" dirty="0">
              <a:latin typeface="DINPro-Light" panose="02000504040000020003" pitchFamily="50" charset="0"/>
            </a:endParaRPr>
          </a:p>
          <a:p>
            <a:pPr marL="0" indent="0">
              <a:buNone/>
            </a:pPr>
            <a:r>
              <a:rPr lang="nl-NL" sz="2000" dirty="0" smtClean="0">
                <a:latin typeface="DINPro-Light" panose="02000504040000020003" pitchFamily="50" charset="0"/>
              </a:rPr>
              <a:t>I contact a </a:t>
            </a:r>
            <a:r>
              <a:rPr lang="nl-NL" sz="2000" dirty="0" err="1" smtClean="0">
                <a:latin typeface="DINPro-Light" panose="02000504040000020003" pitchFamily="50" charset="0"/>
              </a:rPr>
              <a:t>supplier</a:t>
            </a:r>
            <a:r>
              <a:rPr lang="nl-NL" sz="2000" dirty="0" smtClean="0">
                <a:latin typeface="DINPro-Light" panose="02000504040000020003" pitchFamily="50" charset="0"/>
              </a:rPr>
              <a:t> </a:t>
            </a:r>
            <a:r>
              <a:rPr lang="nl-NL" sz="2000" dirty="0" err="1" smtClean="0">
                <a:latin typeface="DINPro-Light" panose="02000504040000020003" pitchFamily="50" charset="0"/>
              </a:rPr>
              <a:t>asking</a:t>
            </a:r>
            <a:r>
              <a:rPr lang="nl-NL" sz="2000" dirty="0" smtClean="0">
                <a:latin typeface="DINPro-Light" panose="02000504040000020003" pitchFamily="50" charset="0"/>
              </a:rPr>
              <a:t> </a:t>
            </a:r>
            <a:r>
              <a:rPr lang="nl-NL" sz="2000" dirty="0" err="1" smtClean="0">
                <a:latin typeface="DINPro-Light" panose="02000504040000020003" pitchFamily="50" charset="0"/>
              </a:rPr>
              <a:t>if</a:t>
            </a:r>
            <a:r>
              <a:rPr lang="nl-NL" sz="2000" dirty="0" smtClean="0">
                <a:latin typeface="DINPro-Light" panose="02000504040000020003" pitchFamily="50" charset="0"/>
              </a:rPr>
              <a:t> we </a:t>
            </a:r>
            <a:r>
              <a:rPr lang="nl-NL" sz="2000" dirty="0" err="1" smtClean="0">
                <a:latin typeface="DINPro-Light" panose="02000504040000020003" pitchFamily="50" charset="0"/>
              </a:rPr>
              <a:t>can</a:t>
            </a:r>
            <a:r>
              <a:rPr lang="nl-NL" sz="2000" dirty="0" smtClean="0">
                <a:latin typeface="DINPro-Light" panose="02000504040000020003" pitchFamily="50" charset="0"/>
              </a:rPr>
              <a:t> </a:t>
            </a:r>
            <a:r>
              <a:rPr lang="nl-NL" sz="2000" dirty="0" err="1" smtClean="0">
                <a:latin typeface="DINPro-Light" panose="02000504040000020003" pitchFamily="50" charset="0"/>
              </a:rPr>
              <a:t>try</a:t>
            </a:r>
            <a:r>
              <a:rPr lang="nl-NL" sz="2000" dirty="0" smtClean="0">
                <a:latin typeface="DINPro-Light" panose="02000504040000020003" pitchFamily="50" charset="0"/>
              </a:rPr>
              <a:t> </a:t>
            </a:r>
            <a:r>
              <a:rPr lang="nl-NL" sz="2000" dirty="0" err="1" smtClean="0">
                <a:latin typeface="DINPro-Light" panose="02000504040000020003" pitchFamily="50" charset="0"/>
              </a:rPr>
              <a:t>the</a:t>
            </a:r>
            <a:r>
              <a:rPr lang="nl-NL" sz="2000" dirty="0" smtClean="0">
                <a:latin typeface="DINPro-Light" panose="02000504040000020003" pitchFamily="50" charset="0"/>
              </a:rPr>
              <a:t> robot </a:t>
            </a:r>
            <a:r>
              <a:rPr lang="nl-NL" sz="2000" dirty="0" err="1" smtClean="0">
                <a:latin typeface="DINPro-Light" panose="02000504040000020003" pitchFamily="50" charset="0"/>
              </a:rPr>
              <a:t>for</a:t>
            </a:r>
            <a:r>
              <a:rPr lang="nl-NL" sz="2000" dirty="0" smtClean="0">
                <a:latin typeface="DINPro-Light" panose="02000504040000020003" pitchFamily="50" charset="0"/>
              </a:rPr>
              <a:t> a </a:t>
            </a:r>
            <a:r>
              <a:rPr lang="nl-NL" sz="2000" dirty="0" err="1" smtClean="0">
                <a:latin typeface="DINPro-Light" panose="02000504040000020003" pitchFamily="50" charset="0"/>
              </a:rPr>
              <a:t>while</a:t>
            </a:r>
            <a:r>
              <a:rPr lang="nl-NL" sz="2000" dirty="0" smtClean="0">
                <a:latin typeface="DINPro-Light" panose="02000504040000020003" pitchFamily="50" charset="0"/>
              </a:rPr>
              <a:t>. </a:t>
            </a:r>
            <a:endParaRPr lang="nl-NL" sz="2000" dirty="0">
              <a:latin typeface="DINPro-Light" panose="02000504040000020003" pitchFamily="50" charset="0"/>
            </a:endParaRPr>
          </a:p>
        </p:txBody>
      </p:sp>
      <p:sp>
        <p:nvSpPr>
          <p:cNvPr id="20" name="Tekstvak 19">
            <a:extLst>
              <a:ext uri="{FF2B5EF4-FFF2-40B4-BE49-F238E27FC236}">
                <a16:creationId xmlns:a16="http://schemas.microsoft.com/office/drawing/2014/main" id="{1436E510-7136-43CE-8D92-E149E99B507E}"/>
              </a:ext>
            </a:extLst>
          </p:cNvPr>
          <p:cNvSpPr txBox="1"/>
          <p:nvPr/>
        </p:nvSpPr>
        <p:spPr>
          <a:xfrm>
            <a:off x="129164" y="88651"/>
            <a:ext cx="942127" cy="1107996"/>
          </a:xfrm>
          <a:prstGeom prst="rect">
            <a:avLst/>
          </a:prstGeom>
          <a:noFill/>
        </p:spPr>
        <p:txBody>
          <a:bodyPr wrap="square" rtlCol="0">
            <a:spAutoFit/>
          </a:bodyPr>
          <a:lstStyle/>
          <a:p>
            <a:r>
              <a:rPr lang="nl-NL" sz="6600" dirty="0">
                <a:solidFill>
                  <a:srgbClr val="00B0F0"/>
                </a:solidFill>
                <a:latin typeface="DINPro-Medium" panose="02000503030000020004" pitchFamily="50" charset="0"/>
                <a:ea typeface="+mj-ea"/>
                <a:cs typeface="+mj-cs"/>
              </a:rPr>
              <a:t>7</a:t>
            </a:r>
          </a:p>
        </p:txBody>
      </p:sp>
    </p:spTree>
    <p:extLst>
      <p:ext uri="{BB962C8B-B14F-4D97-AF65-F5344CB8AC3E}">
        <p14:creationId xmlns:p14="http://schemas.microsoft.com/office/powerpoint/2010/main" val="234263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Afbeelding 26">
            <a:extLst>
              <a:ext uri="{FF2B5EF4-FFF2-40B4-BE49-F238E27FC236}">
                <a16:creationId xmlns:a16="http://schemas.microsoft.com/office/drawing/2014/main" id="{17D2F80B-F3CD-4D45-B2A7-AD4C00F7B1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030" t="28601" b="23972"/>
          <a:stretch/>
        </p:blipFill>
        <p:spPr>
          <a:xfrm>
            <a:off x="1219200" y="1524001"/>
            <a:ext cx="10972800" cy="4076700"/>
          </a:xfrm>
          <a:prstGeom prst="rect">
            <a:avLst/>
          </a:prstGeom>
        </p:spPr>
      </p:pic>
      <p:sp>
        <p:nvSpPr>
          <p:cNvPr id="28" name="Rechthoek 27">
            <a:extLst>
              <a:ext uri="{FF2B5EF4-FFF2-40B4-BE49-F238E27FC236}">
                <a16:creationId xmlns:a16="http://schemas.microsoft.com/office/drawing/2014/main" id="{BBAA95A2-3545-47DE-B2BD-D30D847C356F}"/>
              </a:ext>
            </a:extLst>
          </p:cNvPr>
          <p:cNvSpPr/>
          <p:nvPr/>
        </p:nvSpPr>
        <p:spPr>
          <a:xfrm>
            <a:off x="-1" y="4216400"/>
            <a:ext cx="12192001" cy="2320694"/>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8" name="Afbeelding 17" descr="Blauw_Tekstballon.png"/>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tretch>
            <a:fillRect/>
          </a:stretch>
        </p:blipFill>
        <p:spPr>
          <a:xfrm flipH="1">
            <a:off x="1201079" y="1081747"/>
            <a:ext cx="6388440" cy="3438280"/>
          </a:xfrm>
          <a:prstGeom prst="rect">
            <a:avLst/>
          </a:prstGeom>
        </p:spPr>
      </p:pic>
      <p:sp>
        <p:nvSpPr>
          <p:cNvPr id="5" name="Ovaal 4"/>
          <p:cNvSpPr/>
          <p:nvPr/>
        </p:nvSpPr>
        <p:spPr>
          <a:xfrm>
            <a:off x="237640" y="484736"/>
            <a:ext cx="838200" cy="814388"/>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a:off x="401462" y="484736"/>
            <a:ext cx="481012" cy="769441"/>
          </a:xfrm>
          <a:prstGeom prst="rect">
            <a:avLst/>
          </a:prstGeom>
          <a:noFill/>
        </p:spPr>
        <p:txBody>
          <a:bodyPr wrap="square" rtlCol="0">
            <a:spAutoFit/>
          </a:bodyPr>
          <a:lstStyle/>
          <a:p>
            <a:r>
              <a:rPr lang="nl-NL" sz="4400" dirty="0">
                <a:solidFill>
                  <a:schemeClr val="bg1"/>
                </a:solidFill>
                <a:latin typeface="DINPro-Bold" panose="02000503030000020004" pitchFamily="50" charset="0"/>
              </a:rPr>
              <a:t>A</a:t>
            </a:r>
          </a:p>
        </p:txBody>
      </p:sp>
      <p:sp>
        <p:nvSpPr>
          <p:cNvPr id="7" name="Tijdelijke aanduiding voor inhoud 2"/>
          <p:cNvSpPr txBox="1">
            <a:spLocks/>
          </p:cNvSpPr>
          <p:nvPr/>
        </p:nvSpPr>
        <p:spPr>
          <a:xfrm>
            <a:off x="1451557" y="1110565"/>
            <a:ext cx="5299763" cy="3972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nl-NL" sz="2000" dirty="0">
              <a:solidFill>
                <a:schemeClr val="bg1"/>
              </a:solidFill>
              <a:latin typeface="DINPro-Light" panose="02000504040000020003" pitchFamily="50" charset="0"/>
            </a:endParaRPr>
          </a:p>
        </p:txBody>
      </p:sp>
      <p:sp>
        <p:nvSpPr>
          <p:cNvPr id="10" name="Rechthoek met één afgeschuinde hoek 9"/>
          <p:cNvSpPr/>
          <p:nvPr/>
        </p:nvSpPr>
        <p:spPr>
          <a:xfrm>
            <a:off x="0" y="5456420"/>
            <a:ext cx="12192000" cy="1401580"/>
          </a:xfrm>
          <a:prstGeom prst="snip1Rect">
            <a:avLst>
              <a:gd name="adj" fmla="val 0"/>
            </a:avLst>
          </a:prstGeom>
          <a:solidFill>
            <a:srgbClr val="C4C90E"/>
          </a:solidFill>
          <a:ln w="38100">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6" name="Afbeelding 25">
            <a:extLst>
              <a:ext uri="{FF2B5EF4-FFF2-40B4-BE49-F238E27FC236}">
                <a16:creationId xmlns:a16="http://schemas.microsoft.com/office/drawing/2014/main" id="{E233EB4C-CFE6-41D5-931A-442F0C6C83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pic>
        <p:nvPicPr>
          <p:cNvPr id="19" name="Afbeelding 18" descr="Duimpje.png">
            <a:extLst>
              <a:ext uri="{FF2B5EF4-FFF2-40B4-BE49-F238E27FC236}">
                <a16:creationId xmlns:a16="http://schemas.microsoft.com/office/drawing/2014/main" id="{E53401EE-2225-4E31-95CD-DA9358A83612}"/>
              </a:ext>
            </a:extLst>
          </p:cNvPr>
          <p:cNvPicPr>
            <a:picLocks noChangeAspect="1"/>
          </p:cNvPicPr>
          <p:nvPr/>
        </p:nvPicPr>
        <p:blipFill>
          <a:blip r:embed="rId6" cstate="print">
            <a:biLevel thresh="2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rot="10800000" flipH="1">
            <a:off x="190837" y="5688061"/>
            <a:ext cx="910835" cy="779013"/>
          </a:xfrm>
          <a:prstGeom prst="rect">
            <a:avLst/>
          </a:prstGeom>
          <a:noFill/>
        </p:spPr>
      </p:pic>
      <p:sp>
        <p:nvSpPr>
          <p:cNvPr id="17" name="Tijdelijke aanduiding voor inhoud 2">
            <a:extLst>
              <a:ext uri="{FF2B5EF4-FFF2-40B4-BE49-F238E27FC236}">
                <a16:creationId xmlns:a16="http://schemas.microsoft.com/office/drawing/2014/main" id="{97B1643D-CF9C-4FB1-A4ED-D51F831AF4FF}"/>
              </a:ext>
            </a:extLst>
          </p:cNvPr>
          <p:cNvSpPr txBox="1">
            <a:spLocks/>
          </p:cNvSpPr>
          <p:nvPr/>
        </p:nvSpPr>
        <p:spPr>
          <a:xfrm>
            <a:off x="1451557" y="1740148"/>
            <a:ext cx="5413021" cy="40018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l-NL" sz="2000" dirty="0" err="1" smtClean="0">
                <a:solidFill>
                  <a:schemeClr val="bg1"/>
                </a:solidFill>
                <a:latin typeface="DINPro-Light" panose="02000504040000020003" pitchFamily="50" charset="0"/>
              </a:rPr>
              <a:t>All</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three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answers</a:t>
            </a:r>
            <a:r>
              <a:rPr lang="nl-NL" sz="2000" dirty="0" smtClean="0">
                <a:solidFill>
                  <a:schemeClr val="bg1"/>
                </a:solidFill>
                <a:latin typeface="DINPro-Light" panose="02000504040000020003" pitchFamily="50" charset="0"/>
              </a:rPr>
              <a:t> are </a:t>
            </a:r>
            <a:r>
              <a:rPr lang="nl-NL" sz="2000" dirty="0" err="1" smtClean="0">
                <a:solidFill>
                  <a:schemeClr val="bg1"/>
                </a:solidFill>
                <a:latin typeface="DINPro-Light" panose="02000504040000020003" pitchFamily="50" charset="0"/>
              </a:rPr>
              <a:t>good</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Choose</a:t>
            </a:r>
            <a:r>
              <a:rPr lang="nl-NL" sz="2000" dirty="0" smtClean="0">
                <a:solidFill>
                  <a:schemeClr val="bg1"/>
                </a:solidFill>
                <a:latin typeface="DINPro-Light" panose="02000504040000020003" pitchFamily="50" charset="0"/>
              </a:rPr>
              <a:t> a way </a:t>
            </a:r>
            <a:r>
              <a:rPr lang="nl-NL" sz="2000" dirty="0" err="1" smtClean="0">
                <a:solidFill>
                  <a:schemeClr val="bg1"/>
                </a:solidFill>
                <a:latin typeface="DINPro-Light" panose="02000504040000020003" pitchFamily="50" charset="0"/>
              </a:rPr>
              <a:t>that</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suits</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you</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and</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the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organization</a:t>
            </a:r>
            <a:r>
              <a:rPr lang="nl-NL" sz="2000" dirty="0" smtClean="0">
                <a:solidFill>
                  <a:schemeClr val="bg1"/>
                </a:solidFill>
                <a:latin typeface="DINPro-Light" panose="02000504040000020003" pitchFamily="50" charset="0"/>
              </a:rPr>
              <a:t>. </a:t>
            </a:r>
          </a:p>
          <a:p>
            <a:pPr marL="0" indent="0">
              <a:lnSpc>
                <a:spcPct val="100000"/>
              </a:lnSpc>
              <a:buNone/>
            </a:pPr>
            <a:r>
              <a:rPr lang="nl-NL" sz="2000" dirty="0" smtClean="0">
                <a:solidFill>
                  <a:schemeClr val="bg1"/>
                </a:solidFill>
                <a:latin typeface="DINPro-Light" panose="02000504040000020003" pitchFamily="50" charset="0"/>
              </a:rPr>
              <a:t>Bij </a:t>
            </a:r>
            <a:r>
              <a:rPr lang="nl-NL" sz="2000" dirty="0" err="1" smtClean="0">
                <a:solidFill>
                  <a:schemeClr val="bg1"/>
                </a:solidFill>
                <a:latin typeface="DINPro-Light" panose="02000504040000020003" pitchFamily="50" charset="0"/>
              </a:rPr>
              <a:t>collecting</a:t>
            </a:r>
            <a:r>
              <a:rPr lang="nl-NL" sz="2000" dirty="0" smtClean="0">
                <a:solidFill>
                  <a:schemeClr val="bg1"/>
                </a:solidFill>
                <a:latin typeface="DINPro-Light" panose="02000504040000020003" pitchFamily="50" charset="0"/>
              </a:rPr>
              <a:t> information bout robots in </a:t>
            </a:r>
            <a:r>
              <a:rPr lang="nl-NL" sz="2000" dirty="0" err="1" smtClean="0">
                <a:solidFill>
                  <a:schemeClr val="bg1"/>
                </a:solidFill>
                <a:latin typeface="DINPro-Light" panose="02000504040000020003" pitchFamily="50" charset="0"/>
              </a:rPr>
              <a:t>healthcare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you</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could</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also</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provide</a:t>
            </a:r>
            <a:r>
              <a:rPr lang="nl-NL" sz="2000" dirty="0" smtClean="0">
                <a:solidFill>
                  <a:schemeClr val="bg1"/>
                </a:solidFill>
                <a:latin typeface="DINPro-Light" panose="02000504040000020003" pitchFamily="50" charset="0"/>
              </a:rPr>
              <a:t> a </a:t>
            </a:r>
            <a:r>
              <a:rPr lang="nl-NL" sz="2000" dirty="0" err="1" smtClean="0">
                <a:solidFill>
                  <a:schemeClr val="bg1"/>
                </a:solidFill>
                <a:latin typeface="DINPro-Light" panose="02000504040000020003" pitchFamily="50" charset="0"/>
              </a:rPr>
              <a:t>presentation</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yourself</a:t>
            </a:r>
            <a:r>
              <a:rPr lang="nl-NL" sz="2000" dirty="0" smtClean="0">
                <a:solidFill>
                  <a:schemeClr val="bg1"/>
                </a:solidFill>
                <a:latin typeface="DINPro-Light" panose="02000504040000020003" pitchFamily="50" charset="0"/>
              </a:rPr>
              <a:t>. </a:t>
            </a:r>
            <a:endParaRPr lang="nl-NL" sz="2000" dirty="0">
              <a:solidFill>
                <a:schemeClr val="bg1"/>
              </a:solidFill>
              <a:latin typeface="DINPro-Light" panose="02000504040000020003" pitchFamily="50" charset="0"/>
            </a:endParaRPr>
          </a:p>
        </p:txBody>
      </p:sp>
      <p:sp>
        <p:nvSpPr>
          <p:cNvPr id="20" name="Ovaal 19"/>
          <p:cNvSpPr/>
          <p:nvPr/>
        </p:nvSpPr>
        <p:spPr>
          <a:xfrm>
            <a:off x="237640" y="2565432"/>
            <a:ext cx="838200" cy="814388"/>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al 20"/>
          <p:cNvSpPr/>
          <p:nvPr/>
        </p:nvSpPr>
        <p:spPr>
          <a:xfrm>
            <a:off x="237640" y="1525084"/>
            <a:ext cx="838200" cy="814388"/>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ekstvak 28"/>
          <p:cNvSpPr txBox="1"/>
          <p:nvPr/>
        </p:nvSpPr>
        <p:spPr>
          <a:xfrm>
            <a:off x="410951" y="2577057"/>
            <a:ext cx="481012" cy="769441"/>
          </a:xfrm>
          <a:prstGeom prst="rect">
            <a:avLst/>
          </a:prstGeom>
          <a:noFill/>
        </p:spPr>
        <p:txBody>
          <a:bodyPr wrap="square" rtlCol="0">
            <a:spAutoFit/>
          </a:bodyPr>
          <a:lstStyle/>
          <a:p>
            <a:r>
              <a:rPr lang="nl-NL" sz="4400" dirty="0">
                <a:solidFill>
                  <a:schemeClr val="bg1"/>
                </a:solidFill>
                <a:latin typeface="DINPro-Bold" panose="02000503030000020004" pitchFamily="50" charset="0"/>
              </a:rPr>
              <a:t>C</a:t>
            </a:r>
          </a:p>
        </p:txBody>
      </p:sp>
      <p:sp>
        <p:nvSpPr>
          <p:cNvPr id="30" name="Tekstvak 29"/>
          <p:cNvSpPr txBox="1"/>
          <p:nvPr/>
        </p:nvSpPr>
        <p:spPr>
          <a:xfrm>
            <a:off x="410951" y="1566987"/>
            <a:ext cx="481012" cy="769441"/>
          </a:xfrm>
          <a:prstGeom prst="rect">
            <a:avLst/>
          </a:prstGeom>
          <a:noFill/>
        </p:spPr>
        <p:txBody>
          <a:bodyPr wrap="square" rtlCol="0">
            <a:spAutoFit/>
          </a:bodyPr>
          <a:lstStyle/>
          <a:p>
            <a:r>
              <a:rPr lang="nl-NL" sz="4400" dirty="0">
                <a:solidFill>
                  <a:schemeClr val="bg1"/>
                </a:solidFill>
                <a:latin typeface="DINPro-Bold" panose="02000503030000020004" pitchFamily="50" charset="0"/>
              </a:rPr>
              <a:t>B</a:t>
            </a:r>
          </a:p>
        </p:txBody>
      </p:sp>
    </p:spTree>
    <p:extLst>
      <p:ext uri="{BB962C8B-B14F-4D97-AF65-F5344CB8AC3E}">
        <p14:creationId xmlns:p14="http://schemas.microsoft.com/office/powerpoint/2010/main" val="1656823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17D2F80B-F3CD-4D45-B2A7-AD4C00F7B1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 t="10872" r="-1" b="9009"/>
          <a:stretch/>
        </p:blipFill>
        <p:spPr>
          <a:xfrm>
            <a:off x="1" y="0"/>
            <a:ext cx="12191999" cy="6887029"/>
          </a:xfrm>
          <a:prstGeom prst="rect">
            <a:avLst/>
          </a:prstGeom>
        </p:spPr>
      </p:pic>
      <p:sp>
        <p:nvSpPr>
          <p:cNvPr id="26" name="Rechthoek 25"/>
          <p:cNvSpPr/>
          <p:nvPr/>
        </p:nvSpPr>
        <p:spPr>
          <a:xfrm>
            <a:off x="0" y="965200"/>
            <a:ext cx="7264400" cy="2193695"/>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BBAA95A2-3545-47DE-B2BD-D30D847C356F}"/>
              </a:ext>
            </a:extLst>
          </p:cNvPr>
          <p:cNvSpPr/>
          <p:nvPr/>
        </p:nvSpPr>
        <p:spPr>
          <a:xfrm>
            <a:off x="-1" y="3158895"/>
            <a:ext cx="12192001" cy="33782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tel 3"/>
          <p:cNvSpPr txBox="1">
            <a:spLocks/>
          </p:cNvSpPr>
          <p:nvPr/>
        </p:nvSpPr>
        <p:spPr>
          <a:xfrm>
            <a:off x="254001" y="1172871"/>
            <a:ext cx="6921500" cy="17848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nl-NL" sz="2400" dirty="0" smtClean="0">
                <a:solidFill>
                  <a:srgbClr val="00B0F0"/>
                </a:solidFill>
                <a:latin typeface="DINPro-Medium" panose="02000503030000020004" pitchFamily="50" charset="0"/>
              </a:rPr>
              <a:t>In </a:t>
            </a:r>
            <a:r>
              <a:rPr lang="nl-NL" sz="2400" dirty="0" err="1" smtClean="0">
                <a:solidFill>
                  <a:srgbClr val="00B0F0"/>
                </a:solidFill>
                <a:latin typeface="DINPro-Medium" panose="02000503030000020004" pitchFamily="50" charset="0"/>
              </a:rPr>
              <a:t>addition</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to</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healthcare</a:t>
            </a:r>
            <a:r>
              <a:rPr lang="nl-NL" sz="2400" dirty="0" smtClean="0">
                <a:solidFill>
                  <a:srgbClr val="00B0F0"/>
                </a:solidFill>
                <a:latin typeface="DINPro-Medium" panose="02000503030000020004" pitchFamily="50" charset="0"/>
              </a:rPr>
              <a:t> robots, </a:t>
            </a:r>
            <a:r>
              <a:rPr lang="nl-NL" sz="2400" dirty="0" err="1" smtClean="0">
                <a:solidFill>
                  <a:srgbClr val="00B0F0"/>
                </a:solidFill>
                <a:latin typeface="DINPro-Medium" panose="02000503030000020004" pitchFamily="50" charset="0"/>
              </a:rPr>
              <a:t>there</a:t>
            </a:r>
            <a:r>
              <a:rPr lang="nl-NL" sz="2400" dirty="0" smtClean="0">
                <a:solidFill>
                  <a:srgbClr val="00B0F0"/>
                </a:solidFill>
                <a:latin typeface="DINPro-Medium" panose="02000503030000020004" pitchFamily="50" charset="0"/>
              </a:rPr>
              <a:t> are </a:t>
            </a:r>
            <a:r>
              <a:rPr lang="nl-NL" sz="2400" dirty="0" err="1" smtClean="0">
                <a:solidFill>
                  <a:srgbClr val="00B0F0"/>
                </a:solidFill>
                <a:latin typeface="DINPro-Medium" panose="02000503030000020004" pitchFamily="50" charset="0"/>
              </a:rPr>
              <a:t>also</a:t>
            </a:r>
            <a:r>
              <a:rPr lang="nl-NL" sz="2400" dirty="0" smtClean="0">
                <a:solidFill>
                  <a:srgbClr val="00B0F0"/>
                </a:solidFill>
                <a:latin typeface="DINPro-Medium" panose="02000503030000020004" pitchFamily="50" charset="0"/>
              </a:rPr>
              <a:t> robots </a:t>
            </a:r>
            <a:r>
              <a:rPr lang="nl-NL" sz="2400" dirty="0" err="1" smtClean="0">
                <a:solidFill>
                  <a:srgbClr val="00B0F0"/>
                </a:solidFill>
                <a:latin typeface="DINPro-Medium" panose="02000503030000020004" pitchFamily="50" charset="0"/>
              </a:rPr>
              <a:t>that</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can</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ensure</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that</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you</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can</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spend</a:t>
            </a:r>
            <a:r>
              <a:rPr lang="nl-NL" sz="2400" dirty="0" smtClean="0">
                <a:solidFill>
                  <a:srgbClr val="00B0F0"/>
                </a:solidFill>
                <a:latin typeface="DINPro-Medium" panose="02000503030000020004" pitchFamily="50" charset="0"/>
              </a:rPr>
              <a:t> more time on </a:t>
            </a:r>
            <a:r>
              <a:rPr lang="nl-NL" sz="2400" dirty="0" err="1" smtClean="0">
                <a:solidFill>
                  <a:srgbClr val="00B0F0"/>
                </a:solidFill>
                <a:latin typeface="DINPro-Medium" panose="02000503030000020004" pitchFamily="50" charset="0"/>
              </a:rPr>
              <a:t>healthcare</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by</a:t>
            </a:r>
            <a:r>
              <a:rPr lang="nl-NL" sz="2400" dirty="0" smtClean="0">
                <a:solidFill>
                  <a:srgbClr val="00B0F0"/>
                </a:solidFill>
                <a:latin typeface="DINPro-Medium" panose="02000503030000020004" pitchFamily="50" charset="0"/>
              </a:rPr>
              <a:t> outsourcing </a:t>
            </a:r>
            <a:r>
              <a:rPr lang="nl-NL" sz="2400" dirty="0" err="1" smtClean="0">
                <a:solidFill>
                  <a:srgbClr val="00B0F0"/>
                </a:solidFill>
                <a:latin typeface="DINPro-Medium" panose="02000503030000020004" pitchFamily="50" charset="0"/>
              </a:rPr>
              <a:t>other</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tasks</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to</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the</a:t>
            </a:r>
            <a:r>
              <a:rPr lang="nl-NL" sz="2400" smtClean="0">
                <a:solidFill>
                  <a:srgbClr val="00B0F0"/>
                </a:solidFill>
                <a:latin typeface="DINPro-Medium" panose="02000503030000020004" pitchFamily="50" charset="0"/>
              </a:rPr>
              <a:t> robot</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Which</a:t>
            </a:r>
            <a:r>
              <a:rPr lang="nl-NL" sz="2400" dirty="0" smtClean="0">
                <a:solidFill>
                  <a:srgbClr val="00B0F0"/>
                </a:solidFill>
                <a:latin typeface="DINPro-Medium" panose="02000503030000020004" pitchFamily="50" charset="0"/>
              </a:rPr>
              <a:t> robot do </a:t>
            </a:r>
            <a:r>
              <a:rPr lang="nl-NL" sz="2400" dirty="0" err="1" smtClean="0">
                <a:solidFill>
                  <a:srgbClr val="00B0F0"/>
                </a:solidFill>
                <a:latin typeface="DINPro-Medium" panose="02000503030000020004" pitchFamily="50" charset="0"/>
              </a:rPr>
              <a:t>you</a:t>
            </a:r>
            <a:r>
              <a:rPr lang="nl-NL" sz="2400" dirty="0" smtClean="0">
                <a:solidFill>
                  <a:srgbClr val="00B0F0"/>
                </a:solidFill>
                <a:latin typeface="DINPro-Medium" panose="02000503030000020004" pitchFamily="50" charset="0"/>
              </a:rPr>
              <a:t> want </a:t>
            </a:r>
            <a:r>
              <a:rPr lang="nl-NL" sz="2400" dirty="0" err="1" smtClean="0">
                <a:solidFill>
                  <a:srgbClr val="00B0F0"/>
                </a:solidFill>
                <a:latin typeface="DINPro-Medium" panose="02000503030000020004" pitchFamily="50" charset="0"/>
              </a:rPr>
              <a:t>to</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know</a:t>
            </a:r>
            <a:r>
              <a:rPr lang="nl-NL" sz="2400" dirty="0" smtClean="0">
                <a:solidFill>
                  <a:srgbClr val="00B0F0"/>
                </a:solidFill>
                <a:latin typeface="DINPro-Medium" panose="02000503030000020004" pitchFamily="50" charset="0"/>
              </a:rPr>
              <a:t> more </a:t>
            </a:r>
            <a:r>
              <a:rPr lang="nl-NL" sz="2400" dirty="0" err="1" smtClean="0">
                <a:solidFill>
                  <a:srgbClr val="00B0F0"/>
                </a:solidFill>
                <a:latin typeface="DINPro-Medium" panose="02000503030000020004" pitchFamily="50" charset="0"/>
              </a:rPr>
              <a:t>about</a:t>
            </a:r>
            <a:r>
              <a:rPr lang="nl-NL" sz="2400" dirty="0" smtClean="0">
                <a:solidFill>
                  <a:srgbClr val="00B0F0"/>
                </a:solidFill>
                <a:latin typeface="DINPro-Medium" panose="02000503030000020004" pitchFamily="50" charset="0"/>
              </a:rPr>
              <a:t>? </a:t>
            </a:r>
            <a:endParaRPr lang="nl-NL" sz="2400" dirty="0">
              <a:solidFill>
                <a:srgbClr val="00B0F0"/>
              </a:solidFill>
              <a:latin typeface="DINPro-Medium" panose="02000503030000020004" pitchFamily="50" charset="0"/>
            </a:endParaRPr>
          </a:p>
        </p:txBody>
      </p:sp>
      <p:sp>
        <p:nvSpPr>
          <p:cNvPr id="9" name="Ovaal 8">
            <a:hlinkClick r:id="rId3" action="ppaction://hlinksldjump"/>
            <a:extLst>
              <a:ext uri="{FF2B5EF4-FFF2-40B4-BE49-F238E27FC236}">
                <a16:creationId xmlns:a16="http://schemas.microsoft.com/office/drawing/2014/main" id="{2DE8B35B-D9E8-4E3F-B934-670C39558A2F}"/>
              </a:ext>
            </a:extLst>
          </p:cNvPr>
          <p:cNvSpPr/>
          <p:nvPr/>
        </p:nvSpPr>
        <p:spPr>
          <a:xfrm>
            <a:off x="622607" y="5457226"/>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67D07FA7-8AD7-4C4A-982D-24149B1F1386}"/>
              </a:ext>
            </a:extLst>
          </p:cNvPr>
          <p:cNvSpPr/>
          <p:nvPr/>
        </p:nvSpPr>
        <p:spPr>
          <a:xfrm>
            <a:off x="742355" y="5527035"/>
            <a:ext cx="328936" cy="369332"/>
          </a:xfrm>
          <a:prstGeom prst="rect">
            <a:avLst/>
          </a:prstGeom>
        </p:spPr>
        <p:txBody>
          <a:bodyPr wrap="none">
            <a:spAutoFit/>
          </a:bodyPr>
          <a:lstStyle/>
          <a:p>
            <a:r>
              <a:rPr lang="nl-NL" dirty="0">
                <a:solidFill>
                  <a:schemeClr val="bg1"/>
                </a:solidFill>
                <a:latin typeface="DINPro-Bold" panose="02000503030000020004" pitchFamily="50" charset="0"/>
              </a:rPr>
              <a:t>A</a:t>
            </a:r>
          </a:p>
        </p:txBody>
      </p:sp>
      <p:sp>
        <p:nvSpPr>
          <p:cNvPr id="11" name="Ovaal 10">
            <a:hlinkClick r:id="rId4" action="ppaction://hlinksldjump"/>
            <a:extLst>
              <a:ext uri="{FF2B5EF4-FFF2-40B4-BE49-F238E27FC236}">
                <a16:creationId xmlns:a16="http://schemas.microsoft.com/office/drawing/2014/main" id="{14E3A016-4C68-423E-B958-B9048112E61F}"/>
              </a:ext>
            </a:extLst>
          </p:cNvPr>
          <p:cNvSpPr/>
          <p:nvPr/>
        </p:nvSpPr>
        <p:spPr>
          <a:xfrm>
            <a:off x="4398010" y="5457226"/>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a:hlinkClick r:id="rId5" action="ppaction://hlinksldjump"/>
            <a:extLst>
              <a:ext uri="{FF2B5EF4-FFF2-40B4-BE49-F238E27FC236}">
                <a16:creationId xmlns:a16="http://schemas.microsoft.com/office/drawing/2014/main" id="{59A39B7E-8647-4731-AF05-CAA10A101130}"/>
              </a:ext>
            </a:extLst>
          </p:cNvPr>
          <p:cNvSpPr/>
          <p:nvPr/>
        </p:nvSpPr>
        <p:spPr>
          <a:xfrm>
            <a:off x="8151625" y="5462833"/>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16CE13AA-1FED-48E2-89EF-C7A08D4BE1E1}"/>
              </a:ext>
            </a:extLst>
          </p:cNvPr>
          <p:cNvSpPr/>
          <p:nvPr/>
        </p:nvSpPr>
        <p:spPr>
          <a:xfrm>
            <a:off x="4522567" y="5563828"/>
            <a:ext cx="336952" cy="369332"/>
          </a:xfrm>
          <a:prstGeom prst="rect">
            <a:avLst/>
          </a:prstGeom>
        </p:spPr>
        <p:txBody>
          <a:bodyPr wrap="none">
            <a:spAutoFit/>
          </a:bodyPr>
          <a:lstStyle/>
          <a:p>
            <a:r>
              <a:rPr lang="nl-NL" dirty="0">
                <a:solidFill>
                  <a:schemeClr val="bg1"/>
                </a:solidFill>
                <a:latin typeface="DINPro-Bold" panose="02000503030000020004" pitchFamily="50" charset="0"/>
              </a:rPr>
              <a:t>B</a:t>
            </a:r>
          </a:p>
        </p:txBody>
      </p:sp>
      <p:sp>
        <p:nvSpPr>
          <p:cNvPr id="14" name="Rechthoek 13">
            <a:extLst>
              <a:ext uri="{FF2B5EF4-FFF2-40B4-BE49-F238E27FC236}">
                <a16:creationId xmlns:a16="http://schemas.microsoft.com/office/drawing/2014/main" id="{89DA900B-7527-4B60-907C-A7D1F8BCE19C}"/>
              </a:ext>
            </a:extLst>
          </p:cNvPr>
          <p:cNvSpPr/>
          <p:nvPr/>
        </p:nvSpPr>
        <p:spPr>
          <a:xfrm>
            <a:off x="8264915" y="5550698"/>
            <a:ext cx="327334" cy="369332"/>
          </a:xfrm>
          <a:prstGeom prst="rect">
            <a:avLst/>
          </a:prstGeom>
        </p:spPr>
        <p:txBody>
          <a:bodyPr wrap="none">
            <a:spAutoFit/>
          </a:bodyPr>
          <a:lstStyle/>
          <a:p>
            <a:r>
              <a:rPr lang="nl-NL" dirty="0">
                <a:solidFill>
                  <a:schemeClr val="bg1"/>
                </a:solidFill>
                <a:latin typeface="DINPro-Bold" panose="02000503030000020004" pitchFamily="50" charset="0"/>
              </a:rPr>
              <a:t>C</a:t>
            </a:r>
          </a:p>
        </p:txBody>
      </p:sp>
      <p:sp>
        <p:nvSpPr>
          <p:cNvPr id="15" name="Tijdelijke aanduiding voor inhoud 4">
            <a:extLst>
              <a:ext uri="{FF2B5EF4-FFF2-40B4-BE49-F238E27FC236}">
                <a16:creationId xmlns:a16="http://schemas.microsoft.com/office/drawing/2014/main" id="{C214C0A9-D238-42CB-9494-2D31BEBFF5E9}"/>
              </a:ext>
            </a:extLst>
          </p:cNvPr>
          <p:cNvSpPr txBox="1">
            <a:spLocks/>
          </p:cNvSpPr>
          <p:nvPr/>
        </p:nvSpPr>
        <p:spPr>
          <a:xfrm>
            <a:off x="1386573" y="5184181"/>
            <a:ext cx="10925175" cy="3887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sz="2000" dirty="0">
              <a:latin typeface="DINPro-Light" panose="02000504040000020003" pitchFamily="50" charset="0"/>
            </a:endParaRPr>
          </a:p>
          <a:p>
            <a:pPr marL="0" indent="0">
              <a:buFont typeface="Arial" panose="020B0604020202020204" pitchFamily="34" charset="0"/>
              <a:buNone/>
            </a:pPr>
            <a:r>
              <a:rPr lang="nl-NL" sz="2000" dirty="0" smtClean="0">
                <a:latin typeface="DINPro-Light" panose="02000504040000020003" pitchFamily="50" charset="0"/>
              </a:rPr>
              <a:t>Robot </a:t>
            </a:r>
            <a:r>
              <a:rPr lang="nl-NL" sz="2000" dirty="0" err="1" smtClean="0">
                <a:latin typeface="DINPro-Light" panose="02000504040000020003" pitchFamily="50" charset="0"/>
              </a:rPr>
              <a:t>vacuum</a:t>
            </a:r>
            <a:r>
              <a:rPr lang="nl-NL" sz="2000" dirty="0" smtClean="0">
                <a:latin typeface="DINPro-Light" panose="02000504040000020003" pitchFamily="50" charset="0"/>
              </a:rPr>
              <a:t> cleaner</a:t>
            </a:r>
            <a:r>
              <a:rPr lang="nl-NL" sz="2000" dirty="0">
                <a:latin typeface="DINPro-Light" panose="02000504040000020003" pitchFamily="50" charset="0"/>
              </a:rPr>
              <a:t>		</a:t>
            </a:r>
            <a:r>
              <a:rPr lang="nl-NL" sz="2000" dirty="0" smtClean="0">
                <a:latin typeface="DINPro-Light" panose="02000504040000020003" pitchFamily="50" charset="0"/>
              </a:rPr>
              <a:t>Robot arm  </a:t>
            </a:r>
            <a:r>
              <a:rPr lang="nl-NL" sz="2000" dirty="0" err="1">
                <a:latin typeface="DINPro-Light" panose="02000504040000020003" pitchFamily="50" charset="0"/>
              </a:rPr>
              <a:t>Obi</a:t>
            </a:r>
            <a:r>
              <a:rPr lang="nl-NL" sz="2000" dirty="0">
                <a:latin typeface="DINPro-Light" panose="02000504040000020003" pitchFamily="50" charset="0"/>
              </a:rPr>
              <a:t>			 </a:t>
            </a:r>
            <a:r>
              <a:rPr lang="nl-NL" sz="2000" dirty="0" smtClean="0">
                <a:latin typeface="DINPro-Light" panose="02000504040000020003" pitchFamily="50" charset="0"/>
              </a:rPr>
              <a:t>Nest IQ </a:t>
            </a:r>
            <a:endParaRPr lang="nl-NL" sz="2000" dirty="0">
              <a:latin typeface="DINPro-Light" panose="02000504040000020003" pitchFamily="50" charset="0"/>
            </a:endParaRPr>
          </a:p>
          <a:p>
            <a:endParaRPr lang="nl-NL" sz="2000" dirty="0">
              <a:latin typeface="DINPro-Light" panose="02000504040000020003" pitchFamily="50" charset="0"/>
            </a:endParaRPr>
          </a:p>
        </p:txBody>
      </p:sp>
      <p:pic>
        <p:nvPicPr>
          <p:cNvPr id="20" name="Afbeelding 19">
            <a:extLst>
              <a:ext uri="{FF2B5EF4-FFF2-40B4-BE49-F238E27FC236}">
                <a16:creationId xmlns:a16="http://schemas.microsoft.com/office/drawing/2014/main" id="{7E162429-CBB7-4488-9682-BF4C57107A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sp>
        <p:nvSpPr>
          <p:cNvPr id="22" name="Rechthoek 21">
            <a:hlinkClick r:id="rId7" action="ppaction://hlinksldjump"/>
            <a:extLst>
              <a:ext uri="{FF2B5EF4-FFF2-40B4-BE49-F238E27FC236}">
                <a16:creationId xmlns:a16="http://schemas.microsoft.com/office/drawing/2014/main" id="{DE6A8112-DAB6-4C92-BB25-28D21B22B802}"/>
              </a:ext>
            </a:extLst>
          </p:cNvPr>
          <p:cNvSpPr/>
          <p:nvPr/>
        </p:nvSpPr>
        <p:spPr>
          <a:xfrm>
            <a:off x="3764825" y="3255673"/>
            <a:ext cx="3761675" cy="3228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3" name="Rechthoek 22">
            <a:hlinkClick r:id="rId8" action="ppaction://hlinksldjump"/>
            <a:extLst>
              <a:ext uri="{FF2B5EF4-FFF2-40B4-BE49-F238E27FC236}">
                <a16:creationId xmlns:a16="http://schemas.microsoft.com/office/drawing/2014/main" id="{42FEC2AD-01EA-4D81-8FEA-99BE9F10A945}"/>
              </a:ext>
            </a:extLst>
          </p:cNvPr>
          <p:cNvSpPr/>
          <p:nvPr/>
        </p:nvSpPr>
        <p:spPr>
          <a:xfrm>
            <a:off x="7717631" y="3255673"/>
            <a:ext cx="3420855" cy="2901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a:extLst>
              <a:ext uri="{FF2B5EF4-FFF2-40B4-BE49-F238E27FC236}">
                <a16:creationId xmlns:a16="http://schemas.microsoft.com/office/drawing/2014/main" id="{5C14AE11-71A1-4546-89EC-A8920D71BEA3}"/>
              </a:ext>
            </a:extLst>
          </p:cNvPr>
          <p:cNvSpPr txBox="1"/>
          <p:nvPr/>
        </p:nvSpPr>
        <p:spPr>
          <a:xfrm>
            <a:off x="129164" y="88651"/>
            <a:ext cx="942127" cy="1107996"/>
          </a:xfrm>
          <a:prstGeom prst="rect">
            <a:avLst/>
          </a:prstGeom>
          <a:noFill/>
        </p:spPr>
        <p:txBody>
          <a:bodyPr wrap="square" rtlCol="0">
            <a:spAutoFit/>
          </a:bodyPr>
          <a:lstStyle/>
          <a:p>
            <a:r>
              <a:rPr lang="nl-NL" sz="6600" dirty="0">
                <a:solidFill>
                  <a:srgbClr val="00B0F0"/>
                </a:solidFill>
                <a:latin typeface="DINPro-Medium" panose="02000503030000020004" pitchFamily="50" charset="0"/>
                <a:ea typeface="+mj-ea"/>
                <a:cs typeface="+mj-cs"/>
              </a:rPr>
              <a:t>8</a:t>
            </a:r>
          </a:p>
        </p:txBody>
      </p:sp>
      <p:sp>
        <p:nvSpPr>
          <p:cNvPr id="4" name="Rechthoek 3">
            <a:extLst>
              <a:ext uri="{FF2B5EF4-FFF2-40B4-BE49-F238E27FC236}">
                <a16:creationId xmlns:a16="http://schemas.microsoft.com/office/drawing/2014/main" id="{55BFD90D-6932-4EB7-A20F-6C1F7625117B}"/>
              </a:ext>
            </a:extLst>
          </p:cNvPr>
          <p:cNvSpPr/>
          <p:nvPr/>
        </p:nvSpPr>
        <p:spPr>
          <a:xfrm>
            <a:off x="600227" y="3397474"/>
            <a:ext cx="2650973" cy="1962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0496C07E-CE4C-4D2A-BC2E-A5CC1B4291D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0762" y="3409641"/>
            <a:ext cx="1942949" cy="1942949"/>
          </a:xfrm>
          <a:prstGeom prst="rect">
            <a:avLst/>
          </a:prstGeom>
        </p:spPr>
      </p:pic>
      <p:pic>
        <p:nvPicPr>
          <p:cNvPr id="24" name="Afbeelding 23">
            <a:extLst>
              <a:ext uri="{FF2B5EF4-FFF2-40B4-BE49-F238E27FC236}">
                <a16:creationId xmlns:a16="http://schemas.microsoft.com/office/drawing/2014/main" id="{CB9937BB-7C23-4069-B3F8-9C5D1EFEC478}"/>
              </a:ext>
            </a:extLst>
          </p:cNvPr>
          <p:cNvPicPr>
            <a:picLocks noChangeAspect="1"/>
          </p:cNvPicPr>
          <p:nvPr/>
        </p:nvPicPr>
        <p:blipFill>
          <a:blip r:embed="rId10"/>
          <a:stretch>
            <a:fillRect/>
          </a:stretch>
        </p:blipFill>
        <p:spPr>
          <a:xfrm>
            <a:off x="4027514" y="3409390"/>
            <a:ext cx="3123108" cy="1973011"/>
          </a:xfrm>
          <a:prstGeom prst="rect">
            <a:avLst/>
          </a:prstGeom>
        </p:spPr>
      </p:pic>
      <p:sp>
        <p:nvSpPr>
          <p:cNvPr id="25" name="Rechthoek 24">
            <a:extLst>
              <a:ext uri="{FF2B5EF4-FFF2-40B4-BE49-F238E27FC236}">
                <a16:creationId xmlns:a16="http://schemas.microsoft.com/office/drawing/2014/main" id="{2E3E76B4-F65F-47DB-85A4-0310B9A80AAB}"/>
              </a:ext>
            </a:extLst>
          </p:cNvPr>
          <p:cNvSpPr/>
          <p:nvPr/>
        </p:nvSpPr>
        <p:spPr>
          <a:xfrm>
            <a:off x="7936968" y="3379525"/>
            <a:ext cx="2650973" cy="1962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CC162596-29D7-4F85-B168-83168FAABC5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64915" y="3379525"/>
            <a:ext cx="1940243" cy="1943982"/>
          </a:xfrm>
          <a:prstGeom prst="rect">
            <a:avLst/>
          </a:prstGeom>
        </p:spPr>
      </p:pic>
    </p:spTree>
    <p:extLst>
      <p:ext uri="{BB962C8B-B14F-4D97-AF65-F5344CB8AC3E}">
        <p14:creationId xmlns:p14="http://schemas.microsoft.com/office/powerpoint/2010/main" val="673386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Afbeelding 19" descr="Blauw_Tekstball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201077" y="846612"/>
            <a:ext cx="5321639" cy="3363807"/>
          </a:xfrm>
          <a:prstGeom prst="rect">
            <a:avLst/>
          </a:prstGeom>
        </p:spPr>
      </p:pic>
      <p:sp>
        <p:nvSpPr>
          <p:cNvPr id="10" name="Rechthoek met één afgeschuinde hoek 9"/>
          <p:cNvSpPr/>
          <p:nvPr/>
        </p:nvSpPr>
        <p:spPr>
          <a:xfrm>
            <a:off x="0" y="5403849"/>
            <a:ext cx="12192000" cy="1454151"/>
          </a:xfrm>
          <a:prstGeom prst="snip1Rect">
            <a:avLst>
              <a:gd name="adj" fmla="val 0"/>
            </a:avLst>
          </a:prstGeom>
          <a:solidFill>
            <a:srgbClr val="C4C90E"/>
          </a:solidFill>
          <a:ln w="38100">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jdelijke aanduiding voor inhoud 2"/>
          <p:cNvSpPr>
            <a:spLocks noGrp="1"/>
          </p:cNvSpPr>
          <p:nvPr>
            <p:ph idx="1"/>
          </p:nvPr>
        </p:nvSpPr>
        <p:spPr>
          <a:xfrm>
            <a:off x="1496367" y="1277704"/>
            <a:ext cx="4323481" cy="3573845"/>
          </a:xfrm>
        </p:spPr>
        <p:txBody>
          <a:bodyPr>
            <a:noAutofit/>
          </a:bodyPr>
          <a:lstStyle/>
          <a:p>
            <a:pPr marL="0" indent="0">
              <a:lnSpc>
                <a:spcPct val="100000"/>
              </a:lnSpc>
              <a:buNone/>
            </a:pPr>
            <a:r>
              <a:rPr lang="en-US" sz="2000" dirty="0" smtClean="0">
                <a:solidFill>
                  <a:schemeClr val="bg1"/>
                </a:solidFill>
                <a:latin typeface="DINPro-Light" panose="02000504040000020003"/>
              </a:rPr>
              <a:t>‘I </a:t>
            </a:r>
            <a:r>
              <a:rPr lang="en-US" sz="2000" dirty="0">
                <a:solidFill>
                  <a:schemeClr val="bg1"/>
                </a:solidFill>
                <a:latin typeface="DINPro-Light" panose="02000504040000020003"/>
              </a:rPr>
              <a:t>am the robot vacuum cleaner. I independently vacuum the floor. I do not bump into furniture because of my sensors. You decide when to vacuum through setting a time. When I'm done I charge myself at my charging station</a:t>
            </a:r>
            <a:r>
              <a:rPr lang="en-US" sz="2000" dirty="0" smtClean="0">
                <a:solidFill>
                  <a:schemeClr val="bg1"/>
                </a:solidFill>
                <a:latin typeface="DINPro-Light" panose="02000504040000020003"/>
              </a:rPr>
              <a:t>.'</a:t>
            </a:r>
            <a:endParaRPr lang="nl-NL" sz="2000" dirty="0">
              <a:solidFill>
                <a:schemeClr val="bg1"/>
              </a:solidFill>
              <a:latin typeface="DINPro-Light" panose="02000504040000020003"/>
            </a:endParaRPr>
          </a:p>
        </p:txBody>
      </p:sp>
      <p:sp>
        <p:nvSpPr>
          <p:cNvPr id="5" name="Ovaal 4"/>
          <p:cNvSpPr/>
          <p:nvPr/>
        </p:nvSpPr>
        <p:spPr>
          <a:xfrm>
            <a:off x="94860" y="536654"/>
            <a:ext cx="838200" cy="814388"/>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p:cNvSpPr txBox="1"/>
          <p:nvPr/>
        </p:nvSpPr>
        <p:spPr>
          <a:xfrm>
            <a:off x="248868" y="560714"/>
            <a:ext cx="481012" cy="769441"/>
          </a:xfrm>
          <a:prstGeom prst="rect">
            <a:avLst/>
          </a:prstGeom>
          <a:noFill/>
        </p:spPr>
        <p:txBody>
          <a:bodyPr wrap="square" rtlCol="0">
            <a:spAutoFit/>
          </a:bodyPr>
          <a:lstStyle/>
          <a:p>
            <a:r>
              <a:rPr lang="nl-NL" sz="4400" dirty="0">
                <a:solidFill>
                  <a:schemeClr val="bg1"/>
                </a:solidFill>
                <a:latin typeface="DINPro-Bold" panose="02000503030000020004" pitchFamily="50" charset="0"/>
              </a:rPr>
              <a:t>A</a:t>
            </a:r>
          </a:p>
        </p:txBody>
      </p:sp>
      <p:pic>
        <p:nvPicPr>
          <p:cNvPr id="24" name="Afbeelding 23">
            <a:extLst>
              <a:ext uri="{FF2B5EF4-FFF2-40B4-BE49-F238E27FC236}">
                <a16:creationId xmlns:a16="http://schemas.microsoft.com/office/drawing/2014/main" id="{7E162429-CBB7-4488-9682-BF4C57107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pic>
        <p:nvPicPr>
          <p:cNvPr id="7" name="Afbeelding 6">
            <a:extLst>
              <a:ext uri="{FF2B5EF4-FFF2-40B4-BE49-F238E27FC236}">
                <a16:creationId xmlns:a16="http://schemas.microsoft.com/office/drawing/2014/main" id="{12E80081-55D8-4040-BAEB-93DD6E790D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9915" y="433690"/>
            <a:ext cx="3992915" cy="3992915"/>
          </a:xfrm>
          <a:prstGeom prst="rect">
            <a:avLst/>
          </a:prstGeom>
        </p:spPr>
      </p:pic>
      <p:pic>
        <p:nvPicPr>
          <p:cNvPr id="18" name="Afbeelding 17" descr="Duimpje.png">
            <a:extLst>
              <a:ext uri="{FF2B5EF4-FFF2-40B4-BE49-F238E27FC236}">
                <a16:creationId xmlns:a16="http://schemas.microsoft.com/office/drawing/2014/main" id="{6D0B1B8F-8CC8-4DA8-85CC-80A8E7B8479A}"/>
              </a:ext>
            </a:extLst>
          </p:cNvPr>
          <p:cNvPicPr>
            <a:picLocks noChangeAspect="1"/>
          </p:cNvPicPr>
          <p:nvPr/>
        </p:nvPicPr>
        <p:blipFill>
          <a:blip r:embed="rId5" cstate="print">
            <a:biLevel thresh="2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rot="10800000" flipH="1">
            <a:off x="190837" y="5688061"/>
            <a:ext cx="910835" cy="779013"/>
          </a:xfrm>
          <a:prstGeom prst="rect">
            <a:avLst/>
          </a:prstGeom>
          <a:noFill/>
        </p:spPr>
      </p:pic>
    </p:spTree>
    <p:extLst>
      <p:ext uri="{BB962C8B-B14F-4D97-AF65-F5344CB8AC3E}">
        <p14:creationId xmlns:p14="http://schemas.microsoft.com/office/powerpoint/2010/main" val="164963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Afbeelding 17">
            <a:extLst>
              <a:ext uri="{FF2B5EF4-FFF2-40B4-BE49-F238E27FC236}">
                <a16:creationId xmlns:a16="http://schemas.microsoft.com/office/drawing/2014/main" id="{0289C477-6132-438E-B344-355ABAB0D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0377" y="1556690"/>
            <a:ext cx="4381154" cy="2464399"/>
          </a:xfrm>
          <a:prstGeom prst="rect">
            <a:avLst/>
          </a:prstGeom>
        </p:spPr>
      </p:pic>
      <p:sp>
        <p:nvSpPr>
          <p:cNvPr id="27" name="Rechthoek met één afgeschuinde hoek 26"/>
          <p:cNvSpPr/>
          <p:nvPr/>
        </p:nvSpPr>
        <p:spPr>
          <a:xfrm>
            <a:off x="0" y="5486400"/>
            <a:ext cx="12192000" cy="1371600"/>
          </a:xfrm>
          <a:prstGeom prst="snip1Rect">
            <a:avLst>
              <a:gd name="adj" fmla="val 0"/>
            </a:avLst>
          </a:prstGeom>
          <a:solidFill>
            <a:srgbClr val="C4C90E"/>
          </a:solidFill>
          <a:ln w="38100">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6" name="Afbeelding 25" descr="Blauw_Tekstball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44023" y="817811"/>
            <a:ext cx="5870568" cy="3754189"/>
          </a:xfrm>
          <a:prstGeom prst="rect">
            <a:avLst/>
          </a:prstGeom>
        </p:spPr>
      </p:pic>
      <p:sp>
        <p:nvSpPr>
          <p:cNvPr id="20" name="Ovaal 19"/>
          <p:cNvSpPr/>
          <p:nvPr/>
        </p:nvSpPr>
        <p:spPr>
          <a:xfrm>
            <a:off x="433568" y="477778"/>
            <a:ext cx="838200" cy="814388"/>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1767601" y="987830"/>
            <a:ext cx="4956125" cy="4079322"/>
          </a:xfrm>
        </p:spPr>
        <p:txBody>
          <a:bodyPr>
            <a:normAutofit/>
          </a:bodyPr>
          <a:lstStyle/>
          <a:p>
            <a:pPr>
              <a:lnSpc>
                <a:spcPct val="100000"/>
              </a:lnSpc>
            </a:pPr>
            <a:r>
              <a:rPr lang="en-US" sz="2000" dirty="0" smtClean="0">
                <a:solidFill>
                  <a:schemeClr val="bg1"/>
                </a:solidFill>
                <a:latin typeface="DINPro-Light" panose="02000504040000020003"/>
              </a:rPr>
              <a:t>‘I </a:t>
            </a:r>
            <a:r>
              <a:rPr lang="en-US" sz="2000" dirty="0">
                <a:solidFill>
                  <a:schemeClr val="bg1"/>
                </a:solidFill>
                <a:latin typeface="DINPro-Light" panose="02000504040000020003"/>
              </a:rPr>
              <a:t>am Obi. I help your client with food. With my robot arm I scoop up the food and bring it to my mouth. I am individually adjustable per person. You could also use me in rehabilitation care</a:t>
            </a:r>
            <a:r>
              <a:rPr lang="en-US" sz="2000" dirty="0" smtClean="0">
                <a:solidFill>
                  <a:schemeClr val="bg1"/>
                </a:solidFill>
                <a:latin typeface="DINPro-Light" panose="02000504040000020003"/>
              </a:rPr>
              <a:t>.'</a:t>
            </a:r>
            <a:r>
              <a:rPr lang="nl-NL" sz="2000" dirty="0">
                <a:solidFill>
                  <a:schemeClr val="bg1"/>
                </a:solidFill>
                <a:latin typeface="DINPro-Light" panose="02000504040000020003" pitchFamily="50" charset="0"/>
              </a:rPr>
              <a:t/>
            </a:r>
            <a:br>
              <a:rPr lang="nl-NL" sz="2000" dirty="0">
                <a:solidFill>
                  <a:schemeClr val="bg1"/>
                </a:solidFill>
                <a:latin typeface="DINPro-Light" panose="02000504040000020003" pitchFamily="50" charset="0"/>
              </a:rPr>
            </a:br>
            <a:r>
              <a:rPr lang="nl-NL" sz="2000" dirty="0">
                <a:solidFill>
                  <a:schemeClr val="bg1"/>
                </a:solidFill>
                <a:latin typeface="DINPro-Light" panose="02000504040000020003" pitchFamily="50" charset="0"/>
              </a:rPr>
              <a:t/>
            </a:r>
            <a:br>
              <a:rPr lang="nl-NL" sz="2000" dirty="0">
                <a:solidFill>
                  <a:schemeClr val="bg1"/>
                </a:solidFill>
                <a:latin typeface="DINPro-Light" panose="02000504040000020003" pitchFamily="50" charset="0"/>
              </a:rPr>
            </a:br>
            <a:r>
              <a:rPr lang="nl-NL" sz="2000" dirty="0">
                <a:solidFill>
                  <a:schemeClr val="bg1"/>
                </a:solidFill>
                <a:latin typeface="DINPro-Light" panose="02000504040000020003" pitchFamily="50" charset="0"/>
              </a:rPr>
              <a:t/>
            </a:r>
            <a:br>
              <a:rPr lang="nl-NL" sz="2000" dirty="0">
                <a:solidFill>
                  <a:schemeClr val="bg1"/>
                </a:solidFill>
                <a:latin typeface="DINPro-Light" panose="02000504040000020003" pitchFamily="50" charset="0"/>
              </a:rPr>
            </a:br>
            <a:r>
              <a:rPr lang="nl-NL" sz="2000" dirty="0">
                <a:solidFill>
                  <a:schemeClr val="bg1"/>
                </a:solidFill>
                <a:latin typeface="DINPro-Light" panose="02000504040000020003" pitchFamily="50" charset="0"/>
              </a:rPr>
              <a:t/>
            </a:r>
            <a:br>
              <a:rPr lang="nl-NL" sz="2000" dirty="0">
                <a:solidFill>
                  <a:schemeClr val="bg1"/>
                </a:solidFill>
                <a:latin typeface="DINPro-Light" panose="02000504040000020003" pitchFamily="50" charset="0"/>
              </a:rPr>
            </a:br>
            <a:endParaRPr lang="nl-NL" sz="2000" dirty="0">
              <a:solidFill>
                <a:schemeClr val="bg1"/>
              </a:solidFill>
              <a:latin typeface="DINPro-Light" panose="02000504040000020003" pitchFamily="50" charset="0"/>
              <a:ea typeface="+mn-ea"/>
              <a:cs typeface="+mn-cs"/>
            </a:endParaRPr>
          </a:p>
        </p:txBody>
      </p:sp>
      <p:sp>
        <p:nvSpPr>
          <p:cNvPr id="13" name="Tekstvak 12"/>
          <p:cNvSpPr txBox="1"/>
          <p:nvPr/>
        </p:nvSpPr>
        <p:spPr>
          <a:xfrm>
            <a:off x="610240" y="500251"/>
            <a:ext cx="481012" cy="769441"/>
          </a:xfrm>
          <a:prstGeom prst="rect">
            <a:avLst/>
          </a:prstGeom>
          <a:noFill/>
        </p:spPr>
        <p:txBody>
          <a:bodyPr wrap="square" rtlCol="0">
            <a:spAutoFit/>
          </a:bodyPr>
          <a:lstStyle/>
          <a:p>
            <a:r>
              <a:rPr lang="nl-NL" sz="4400" dirty="0">
                <a:solidFill>
                  <a:schemeClr val="bg1"/>
                </a:solidFill>
                <a:latin typeface="DINPro-Bold" panose="02000503030000020004" pitchFamily="50" charset="0"/>
              </a:rPr>
              <a:t>B</a:t>
            </a:r>
          </a:p>
        </p:txBody>
      </p:sp>
      <p:pic>
        <p:nvPicPr>
          <p:cNvPr id="30" name="Afbeelding 29">
            <a:extLst>
              <a:ext uri="{FF2B5EF4-FFF2-40B4-BE49-F238E27FC236}">
                <a16:creationId xmlns:a16="http://schemas.microsoft.com/office/drawing/2014/main" id="{7E162429-CBB7-4488-9682-BF4C57107A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pic>
        <p:nvPicPr>
          <p:cNvPr id="16" name="Afbeelding 15" descr="Duimpje.png">
            <a:extLst>
              <a:ext uri="{FF2B5EF4-FFF2-40B4-BE49-F238E27FC236}">
                <a16:creationId xmlns:a16="http://schemas.microsoft.com/office/drawing/2014/main" id="{99B3D8BE-A34C-4655-ACAA-986496334318}"/>
              </a:ext>
            </a:extLst>
          </p:cNvPr>
          <p:cNvPicPr>
            <a:picLocks noChangeAspect="1"/>
          </p:cNvPicPr>
          <p:nvPr/>
        </p:nvPicPr>
        <p:blipFill>
          <a:blip r:embed="rId5" cstate="print">
            <a:biLevel thresh="2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rot="10800000" flipH="1">
            <a:off x="190837" y="5688061"/>
            <a:ext cx="910835" cy="779013"/>
          </a:xfrm>
          <a:prstGeom prst="rect">
            <a:avLst/>
          </a:prstGeom>
          <a:noFill/>
        </p:spPr>
      </p:pic>
    </p:spTree>
    <p:extLst>
      <p:ext uri="{BB962C8B-B14F-4D97-AF65-F5344CB8AC3E}">
        <p14:creationId xmlns:p14="http://schemas.microsoft.com/office/powerpoint/2010/main" val="2041980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3E47932-DA06-4C30-BDCF-58DC90A1A1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 t="10872" r="-1" b="9009"/>
          <a:stretch/>
        </p:blipFill>
        <p:spPr>
          <a:xfrm>
            <a:off x="0" y="-29029"/>
            <a:ext cx="12191999" cy="6887029"/>
          </a:xfrm>
          <a:prstGeom prst="rect">
            <a:avLst/>
          </a:prstGeom>
        </p:spPr>
      </p:pic>
      <p:sp>
        <p:nvSpPr>
          <p:cNvPr id="5" name="Rechthoek 4"/>
          <p:cNvSpPr/>
          <p:nvPr/>
        </p:nvSpPr>
        <p:spPr>
          <a:xfrm>
            <a:off x="0" y="965200"/>
            <a:ext cx="7264400" cy="57277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p:cNvSpPr/>
          <p:nvPr/>
        </p:nvSpPr>
        <p:spPr>
          <a:xfrm>
            <a:off x="0" y="1524000"/>
            <a:ext cx="6032500" cy="10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p:cNvSpPr txBox="1"/>
          <p:nvPr/>
        </p:nvSpPr>
        <p:spPr>
          <a:xfrm>
            <a:off x="393700" y="1739612"/>
            <a:ext cx="3035300" cy="584775"/>
          </a:xfrm>
          <a:prstGeom prst="rect">
            <a:avLst/>
          </a:prstGeom>
          <a:noFill/>
        </p:spPr>
        <p:txBody>
          <a:bodyPr wrap="square" rtlCol="0">
            <a:spAutoFit/>
          </a:bodyPr>
          <a:lstStyle/>
          <a:p>
            <a:r>
              <a:rPr lang="nl-NL" sz="3200" dirty="0" err="1" smtClean="0">
                <a:solidFill>
                  <a:schemeClr val="bg1"/>
                </a:solidFill>
                <a:latin typeface="DINPro-Bold" panose="02000503030000020004" pitchFamily="50" charset="0"/>
              </a:rPr>
              <a:t>Introduction</a:t>
            </a:r>
            <a:endParaRPr lang="nl-NL" sz="3200" dirty="0">
              <a:solidFill>
                <a:schemeClr val="bg1"/>
              </a:solidFill>
              <a:latin typeface="DINPro-Bold" panose="02000503030000020004" pitchFamily="50" charset="0"/>
            </a:endParaRPr>
          </a:p>
        </p:txBody>
      </p:sp>
      <p:sp>
        <p:nvSpPr>
          <p:cNvPr id="6" name="Rechthoek 5"/>
          <p:cNvSpPr/>
          <p:nvPr/>
        </p:nvSpPr>
        <p:spPr>
          <a:xfrm>
            <a:off x="7264400" y="3314700"/>
            <a:ext cx="4927600" cy="33782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1460" y="3518131"/>
            <a:ext cx="2881059" cy="1529745"/>
          </a:xfrm>
          <a:prstGeom prst="rect">
            <a:avLst/>
          </a:prstGeom>
        </p:spPr>
      </p:pic>
      <p:sp>
        <p:nvSpPr>
          <p:cNvPr id="9" name="Tekstvak 8"/>
          <p:cNvSpPr txBox="1"/>
          <p:nvPr/>
        </p:nvSpPr>
        <p:spPr>
          <a:xfrm>
            <a:off x="307436" y="3098800"/>
            <a:ext cx="5638800" cy="1200329"/>
          </a:xfrm>
          <a:prstGeom prst="rect">
            <a:avLst/>
          </a:prstGeom>
          <a:noFill/>
        </p:spPr>
        <p:txBody>
          <a:bodyPr wrap="square" rtlCol="0">
            <a:spAutoFit/>
          </a:bodyPr>
          <a:lstStyle/>
          <a:p>
            <a:r>
              <a:rPr lang="en-US" dirty="0" smtClean="0">
                <a:latin typeface="DINPro-Light" panose="02000504040000020003"/>
              </a:rPr>
              <a:t>Technological </a:t>
            </a:r>
            <a:r>
              <a:rPr lang="en-US" dirty="0">
                <a:latin typeface="DINPro-Light" panose="02000504040000020003"/>
              </a:rPr>
              <a:t>developments are taking place at lightning speed and healthcare organizations are increasingly considering the use of robotics. How much do you know about robotics so that you can use it meaningfully in your work? Play the quiz</a:t>
            </a:r>
            <a:r>
              <a:rPr lang="en-US" dirty="0" smtClean="0">
                <a:latin typeface="DINPro-Light" panose="02000504040000020003"/>
              </a:rPr>
              <a:t>.</a:t>
            </a:r>
            <a:endParaRPr lang="nl-NL" dirty="0">
              <a:latin typeface="DINPro-Light" panose="02000504040000020003"/>
            </a:endParaRPr>
          </a:p>
        </p:txBody>
      </p:sp>
      <p:sp>
        <p:nvSpPr>
          <p:cNvPr id="13" name="Tekstvak 12">
            <a:extLst>
              <a:ext uri="{FF2B5EF4-FFF2-40B4-BE49-F238E27FC236}">
                <a16:creationId xmlns:a16="http://schemas.microsoft.com/office/drawing/2014/main" id="{62BE8E1E-DFCC-4374-BC1D-08CA31D659D4}"/>
              </a:ext>
            </a:extLst>
          </p:cNvPr>
          <p:cNvSpPr txBox="1"/>
          <p:nvPr/>
        </p:nvSpPr>
        <p:spPr>
          <a:xfrm>
            <a:off x="7031655" y="5143126"/>
            <a:ext cx="4949640" cy="923330"/>
          </a:xfrm>
          <a:prstGeom prst="rect">
            <a:avLst/>
          </a:prstGeom>
          <a:noFill/>
        </p:spPr>
        <p:txBody>
          <a:bodyPr wrap="square" rtlCol="0">
            <a:spAutoFit/>
          </a:bodyPr>
          <a:lstStyle/>
          <a:p>
            <a:r>
              <a:rPr lang="en-US" dirty="0" smtClean="0">
                <a:latin typeface="DINPro-Light" panose="02000504040000020003"/>
              </a:rPr>
              <a:t>The </a:t>
            </a:r>
            <a:r>
              <a:rPr lang="en-US" dirty="0">
                <a:latin typeface="DINPro-Light" panose="02000504040000020003"/>
              </a:rPr>
              <a:t>quiz has been created as part of the Care for Better Workplace for Meaningful Robotics in healthcare, take a look at www.zorgvoorbeter.nl/robotica</a:t>
            </a:r>
            <a:endParaRPr lang="nl-NL" dirty="0">
              <a:latin typeface="DINPro-Light" panose="02000504040000020003"/>
            </a:endParaRPr>
          </a:p>
        </p:txBody>
      </p:sp>
    </p:spTree>
    <p:extLst>
      <p:ext uri="{BB962C8B-B14F-4D97-AF65-F5344CB8AC3E}">
        <p14:creationId xmlns:p14="http://schemas.microsoft.com/office/powerpoint/2010/main" val="810523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Afbeelding 25" descr="Blauw_Tekstball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6333" y="500251"/>
            <a:ext cx="6067993" cy="3854340"/>
          </a:xfrm>
          <a:prstGeom prst="rect">
            <a:avLst/>
          </a:prstGeom>
        </p:spPr>
      </p:pic>
      <p:sp>
        <p:nvSpPr>
          <p:cNvPr id="20" name="Ovaal 19"/>
          <p:cNvSpPr/>
          <p:nvPr/>
        </p:nvSpPr>
        <p:spPr>
          <a:xfrm>
            <a:off x="433568" y="477778"/>
            <a:ext cx="838200" cy="814388"/>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5302418" y="438838"/>
            <a:ext cx="4897384" cy="4079322"/>
          </a:xfrm>
        </p:spPr>
        <p:txBody>
          <a:bodyPr>
            <a:noAutofit/>
          </a:bodyPr>
          <a:lstStyle/>
          <a:p>
            <a:r>
              <a:rPr lang="en-US" sz="2000" dirty="0" smtClean="0">
                <a:solidFill>
                  <a:schemeClr val="bg1"/>
                </a:solidFill>
                <a:latin typeface="DINPro-Light" panose="02000504040000020003"/>
              </a:rPr>
              <a:t>'I </a:t>
            </a:r>
            <a:r>
              <a:rPr lang="en-US" sz="2000" dirty="0">
                <a:solidFill>
                  <a:schemeClr val="bg1"/>
                </a:solidFill>
                <a:latin typeface="DINPro-Light" panose="02000504040000020003"/>
              </a:rPr>
              <a:t>am a Nest IQ robot. I have a camera function, which enables me to monitor. I have facial recognition, so I can specify when someone unknown comes in</a:t>
            </a:r>
            <a:r>
              <a:rPr lang="en-US" sz="2000" dirty="0" smtClean="0">
                <a:solidFill>
                  <a:schemeClr val="bg1"/>
                </a:solidFill>
                <a:latin typeface="DINPro-Light" panose="02000504040000020003"/>
              </a:rPr>
              <a:t>.’</a:t>
            </a:r>
            <a:br>
              <a:rPr lang="en-US" sz="2000" dirty="0" smtClean="0">
                <a:solidFill>
                  <a:schemeClr val="bg1"/>
                </a:solidFill>
                <a:latin typeface="DINPro-Light" panose="02000504040000020003"/>
              </a:rPr>
            </a:br>
            <a:r>
              <a:rPr lang="en-US" sz="2000" dirty="0">
                <a:solidFill>
                  <a:schemeClr val="bg1"/>
                </a:solidFill>
                <a:latin typeface="DINPro-Light" panose="02000504040000020003"/>
              </a:rPr>
              <a:t/>
            </a:r>
            <a:br>
              <a:rPr lang="en-US" sz="2000" dirty="0">
                <a:solidFill>
                  <a:schemeClr val="bg1"/>
                </a:solidFill>
                <a:latin typeface="DINPro-Light" panose="02000504040000020003"/>
              </a:rPr>
            </a:br>
            <a:r>
              <a:rPr lang="en-US" sz="2000" dirty="0" smtClean="0">
                <a:solidFill>
                  <a:schemeClr val="bg1"/>
                </a:solidFill>
                <a:latin typeface="DINPro-Light" panose="02000504040000020003"/>
              </a:rPr>
              <a:t>You </a:t>
            </a:r>
            <a:r>
              <a:rPr lang="en-US" sz="2000" dirty="0">
                <a:solidFill>
                  <a:schemeClr val="bg1"/>
                </a:solidFill>
                <a:latin typeface="DINPro-Light" panose="02000504040000020003"/>
              </a:rPr>
              <a:t>can link different options to Nest IQ. For example, a robot vacuum cleaner or a lamp with a sensor. The lamp turns on automatically when someone is around.</a:t>
            </a:r>
            <a:r>
              <a:rPr lang="nl-NL" sz="2000" dirty="0">
                <a:solidFill>
                  <a:schemeClr val="bg1"/>
                </a:solidFill>
                <a:latin typeface="DINPro-Light" panose="02000504040000020003"/>
              </a:rPr>
              <a:t/>
            </a:r>
            <a:br>
              <a:rPr lang="nl-NL" sz="2000" dirty="0">
                <a:solidFill>
                  <a:schemeClr val="bg1"/>
                </a:solidFill>
                <a:latin typeface="DINPro-Light" panose="02000504040000020003"/>
              </a:rPr>
            </a:br>
            <a:endParaRPr lang="nl-NL" sz="2000" dirty="0">
              <a:solidFill>
                <a:schemeClr val="bg1"/>
              </a:solidFill>
              <a:latin typeface="DINPro-Light" panose="02000504040000020003"/>
              <a:ea typeface="+mn-ea"/>
              <a:cs typeface="+mn-cs"/>
            </a:endParaRPr>
          </a:p>
        </p:txBody>
      </p:sp>
      <p:sp>
        <p:nvSpPr>
          <p:cNvPr id="13" name="Tekstvak 12"/>
          <p:cNvSpPr txBox="1"/>
          <p:nvPr/>
        </p:nvSpPr>
        <p:spPr>
          <a:xfrm>
            <a:off x="610240" y="500251"/>
            <a:ext cx="481012" cy="769441"/>
          </a:xfrm>
          <a:prstGeom prst="rect">
            <a:avLst/>
          </a:prstGeom>
          <a:noFill/>
        </p:spPr>
        <p:txBody>
          <a:bodyPr wrap="square" rtlCol="0">
            <a:spAutoFit/>
          </a:bodyPr>
          <a:lstStyle/>
          <a:p>
            <a:r>
              <a:rPr lang="nl-NL" sz="4400" dirty="0">
                <a:solidFill>
                  <a:schemeClr val="bg1"/>
                </a:solidFill>
                <a:latin typeface="DINPro-Bold" panose="02000503030000020004" pitchFamily="50" charset="0"/>
              </a:rPr>
              <a:t>C</a:t>
            </a:r>
          </a:p>
        </p:txBody>
      </p:sp>
      <p:sp>
        <p:nvSpPr>
          <p:cNvPr id="14" name="Rechthoek 13"/>
          <p:cNvSpPr/>
          <p:nvPr/>
        </p:nvSpPr>
        <p:spPr>
          <a:xfrm>
            <a:off x="9175106" y="6225795"/>
            <a:ext cx="2045753" cy="369332"/>
          </a:xfrm>
          <a:prstGeom prst="rect">
            <a:avLst/>
          </a:prstGeom>
        </p:spPr>
        <p:txBody>
          <a:bodyPr wrap="none">
            <a:spAutoFit/>
          </a:bodyPr>
          <a:lstStyle/>
          <a:p>
            <a:r>
              <a:rPr lang="nl-NL" u="sng" dirty="0">
                <a:solidFill>
                  <a:schemeClr val="bg1"/>
                </a:solidFill>
                <a:latin typeface="DINPro-Regular" panose="02000503030000020004" pitchFamily="50" charset="0"/>
              </a:rPr>
              <a:t>&gt;&gt; Bekijk het hier!</a:t>
            </a:r>
          </a:p>
        </p:txBody>
      </p:sp>
      <p:pic>
        <p:nvPicPr>
          <p:cNvPr id="30" name="Afbeelding 29">
            <a:extLst>
              <a:ext uri="{FF2B5EF4-FFF2-40B4-BE49-F238E27FC236}">
                <a16:creationId xmlns:a16="http://schemas.microsoft.com/office/drawing/2014/main" id="{7E162429-CBB7-4488-9682-BF4C57107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sp>
        <p:nvSpPr>
          <p:cNvPr id="18" name="Rechthoek met één afgeschuinde hoek 9">
            <a:extLst>
              <a:ext uri="{FF2B5EF4-FFF2-40B4-BE49-F238E27FC236}">
                <a16:creationId xmlns:a16="http://schemas.microsoft.com/office/drawing/2014/main" id="{6C900B74-4B09-4FE0-AE76-54700F24D16B}"/>
              </a:ext>
            </a:extLst>
          </p:cNvPr>
          <p:cNvSpPr/>
          <p:nvPr/>
        </p:nvSpPr>
        <p:spPr>
          <a:xfrm>
            <a:off x="0" y="5584108"/>
            <a:ext cx="12192000" cy="1273892"/>
          </a:xfrm>
          <a:prstGeom prst="snip1Rect">
            <a:avLst>
              <a:gd name="adj" fmla="val 0"/>
            </a:avLst>
          </a:prstGeom>
          <a:solidFill>
            <a:srgbClr val="C4C90E"/>
          </a:solidFill>
          <a:ln w="38100">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a:extLst>
              <a:ext uri="{FF2B5EF4-FFF2-40B4-BE49-F238E27FC236}">
                <a16:creationId xmlns:a16="http://schemas.microsoft.com/office/drawing/2014/main" id="{23EEBD15-1C1A-4E95-9AAD-935EB460B1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683" y="1638381"/>
            <a:ext cx="3306290" cy="3312660"/>
          </a:xfrm>
          <a:prstGeom prst="rect">
            <a:avLst/>
          </a:prstGeom>
        </p:spPr>
      </p:pic>
      <p:pic>
        <p:nvPicPr>
          <p:cNvPr id="23" name="Afbeelding 22" descr="Duimpje.png">
            <a:extLst>
              <a:ext uri="{FF2B5EF4-FFF2-40B4-BE49-F238E27FC236}">
                <a16:creationId xmlns:a16="http://schemas.microsoft.com/office/drawing/2014/main" id="{E0A7B788-AAC3-4D55-BC07-DA62B200E9F4}"/>
              </a:ext>
            </a:extLst>
          </p:cNvPr>
          <p:cNvPicPr>
            <a:picLocks noChangeAspect="1"/>
          </p:cNvPicPr>
          <p:nvPr/>
        </p:nvPicPr>
        <p:blipFill>
          <a:blip r:embed="rId5" cstate="print">
            <a:biLevel thresh="2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rot="10800000" flipH="1">
            <a:off x="191372" y="5839072"/>
            <a:ext cx="910835" cy="779013"/>
          </a:xfrm>
          <a:prstGeom prst="rect">
            <a:avLst/>
          </a:prstGeom>
          <a:noFill/>
        </p:spPr>
      </p:pic>
    </p:spTree>
    <p:extLst>
      <p:ext uri="{BB962C8B-B14F-4D97-AF65-F5344CB8AC3E}">
        <p14:creationId xmlns:p14="http://schemas.microsoft.com/office/powerpoint/2010/main" val="2585729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17D2F80B-F3CD-4D45-B2A7-AD4C00F7B1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 t="10872" r="-1" b="9009"/>
          <a:stretch/>
        </p:blipFill>
        <p:spPr>
          <a:xfrm>
            <a:off x="1" y="0"/>
            <a:ext cx="12191999" cy="6887029"/>
          </a:xfrm>
          <a:prstGeom prst="rect">
            <a:avLst/>
          </a:prstGeom>
        </p:spPr>
      </p:pic>
      <p:sp>
        <p:nvSpPr>
          <p:cNvPr id="26" name="Rechthoek 25"/>
          <p:cNvSpPr/>
          <p:nvPr/>
        </p:nvSpPr>
        <p:spPr>
          <a:xfrm>
            <a:off x="0" y="965200"/>
            <a:ext cx="7264400" cy="2193695"/>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BBAA95A2-3545-47DE-B2BD-D30D847C356F}"/>
              </a:ext>
            </a:extLst>
          </p:cNvPr>
          <p:cNvSpPr/>
          <p:nvPr/>
        </p:nvSpPr>
        <p:spPr>
          <a:xfrm>
            <a:off x="-1" y="3158895"/>
            <a:ext cx="12192001" cy="33782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tel 3"/>
          <p:cNvSpPr txBox="1">
            <a:spLocks/>
          </p:cNvSpPr>
          <p:nvPr/>
        </p:nvSpPr>
        <p:spPr>
          <a:xfrm>
            <a:off x="254001" y="1172871"/>
            <a:ext cx="6921500" cy="17848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nl-NL" sz="2400" dirty="0" err="1" smtClean="0">
                <a:solidFill>
                  <a:srgbClr val="00B0F0"/>
                </a:solidFill>
                <a:latin typeface="DINPro-Medium" panose="02000503030000020004" pitchFamily="50" charset="0"/>
              </a:rPr>
              <a:t>Some</a:t>
            </a:r>
            <a:r>
              <a:rPr lang="nl-NL" sz="2400" dirty="0" smtClean="0">
                <a:solidFill>
                  <a:srgbClr val="00B0F0"/>
                </a:solidFill>
                <a:latin typeface="DINPro-Medium" panose="02000503030000020004" pitchFamily="50" charset="0"/>
              </a:rPr>
              <a:t> robots are </a:t>
            </a:r>
            <a:r>
              <a:rPr lang="nl-NL" sz="2400" dirty="0" err="1" smtClean="0">
                <a:solidFill>
                  <a:srgbClr val="00B0F0"/>
                </a:solidFill>
                <a:latin typeface="DINPro-Medium" panose="02000503030000020004" pitchFamily="50" charset="0"/>
              </a:rPr>
              <a:t>suitable</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for</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one</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task</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other</a:t>
            </a:r>
            <a:r>
              <a:rPr lang="nl-NL" sz="2400" dirty="0" smtClean="0">
                <a:solidFill>
                  <a:srgbClr val="00B0F0"/>
                </a:solidFill>
                <a:latin typeface="DINPro-Medium" panose="02000503030000020004" pitchFamily="50" charset="0"/>
              </a:rPr>
              <a:t> robots </a:t>
            </a:r>
            <a:r>
              <a:rPr lang="nl-NL" sz="2400" dirty="0" err="1" smtClean="0">
                <a:solidFill>
                  <a:srgbClr val="00B0F0"/>
                </a:solidFill>
                <a:latin typeface="DINPro-Medium" panose="02000503030000020004" pitchFamily="50" charset="0"/>
              </a:rPr>
              <a:t>can</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give</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you</a:t>
            </a:r>
            <a:r>
              <a:rPr lang="nl-NL" sz="2400" dirty="0" smtClean="0">
                <a:solidFill>
                  <a:srgbClr val="00B0F0"/>
                </a:solidFill>
                <a:latin typeface="DINPro-Medium" panose="02000503030000020004" pitchFamily="50" charset="0"/>
              </a:rPr>
              <a:t> multiple </a:t>
            </a:r>
            <a:r>
              <a:rPr lang="nl-NL" sz="2400" dirty="0" err="1" smtClean="0">
                <a:solidFill>
                  <a:srgbClr val="00B0F0"/>
                </a:solidFill>
                <a:latin typeface="DINPro-Medium" panose="02000503030000020004" pitchFamily="50" charset="0"/>
              </a:rPr>
              <a:t>tasks</a:t>
            </a:r>
            <a:r>
              <a:rPr lang="nl-NL" sz="2400" dirty="0" smtClean="0">
                <a:solidFill>
                  <a:srgbClr val="00B0F0"/>
                </a:solidFill>
                <a:latin typeface="DINPro-Medium" panose="02000503030000020004" pitchFamily="50" charset="0"/>
              </a:rPr>
              <a:t>. These robots </a:t>
            </a:r>
            <a:r>
              <a:rPr lang="nl-NL" sz="2400" dirty="0" err="1" smtClean="0">
                <a:solidFill>
                  <a:srgbClr val="00B0F0"/>
                </a:solidFill>
                <a:latin typeface="DINPro-Medium" panose="02000503030000020004" pitchFamily="50" charset="0"/>
              </a:rPr>
              <a:t>can</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often</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be</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programmed</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yourself</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Which</a:t>
            </a:r>
            <a:r>
              <a:rPr lang="nl-NL" sz="2400" dirty="0" smtClean="0">
                <a:solidFill>
                  <a:srgbClr val="00B0F0"/>
                </a:solidFill>
                <a:latin typeface="DINPro-Medium" panose="02000503030000020004" pitchFamily="50" charset="0"/>
              </a:rPr>
              <a:t> robot has multiple </a:t>
            </a:r>
            <a:r>
              <a:rPr lang="nl-NL" sz="2400" dirty="0" err="1" smtClean="0">
                <a:solidFill>
                  <a:srgbClr val="00B0F0"/>
                </a:solidFill>
                <a:latin typeface="DINPro-Medium" panose="02000503030000020004" pitchFamily="50" charset="0"/>
              </a:rPr>
              <a:t>functions</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and</a:t>
            </a:r>
            <a:r>
              <a:rPr lang="nl-NL" sz="2400" dirty="0" smtClean="0">
                <a:solidFill>
                  <a:srgbClr val="00B0F0"/>
                </a:solidFill>
                <a:latin typeface="DINPro-Medium" panose="02000503030000020004" pitchFamily="50" charset="0"/>
              </a:rPr>
              <a:t> is </a:t>
            </a:r>
            <a:r>
              <a:rPr lang="nl-NL" sz="2400" dirty="0" err="1" smtClean="0">
                <a:solidFill>
                  <a:srgbClr val="00B0F0"/>
                </a:solidFill>
                <a:latin typeface="DINPro-Medium" panose="02000503030000020004" pitchFamily="50" charset="0"/>
              </a:rPr>
              <a:t>therefore</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not</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tied</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to</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one</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function</a:t>
            </a:r>
            <a:r>
              <a:rPr lang="nl-NL" sz="2400" dirty="0" smtClean="0">
                <a:solidFill>
                  <a:srgbClr val="00B0F0"/>
                </a:solidFill>
                <a:latin typeface="DINPro-Medium" panose="02000503030000020004" pitchFamily="50" charset="0"/>
              </a:rPr>
              <a:t>?</a:t>
            </a:r>
          </a:p>
        </p:txBody>
      </p:sp>
      <p:sp>
        <p:nvSpPr>
          <p:cNvPr id="9" name="Ovaal 8">
            <a:hlinkClick r:id="rId3" action="ppaction://hlinksldjump"/>
            <a:extLst>
              <a:ext uri="{FF2B5EF4-FFF2-40B4-BE49-F238E27FC236}">
                <a16:creationId xmlns:a16="http://schemas.microsoft.com/office/drawing/2014/main" id="{2DE8B35B-D9E8-4E3F-B934-670C39558A2F}"/>
              </a:ext>
            </a:extLst>
          </p:cNvPr>
          <p:cNvSpPr/>
          <p:nvPr/>
        </p:nvSpPr>
        <p:spPr>
          <a:xfrm>
            <a:off x="622607" y="5457226"/>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67D07FA7-8AD7-4C4A-982D-24149B1F1386}"/>
              </a:ext>
            </a:extLst>
          </p:cNvPr>
          <p:cNvSpPr/>
          <p:nvPr/>
        </p:nvSpPr>
        <p:spPr>
          <a:xfrm>
            <a:off x="742355" y="5527035"/>
            <a:ext cx="328936" cy="369332"/>
          </a:xfrm>
          <a:prstGeom prst="rect">
            <a:avLst/>
          </a:prstGeom>
        </p:spPr>
        <p:txBody>
          <a:bodyPr wrap="none">
            <a:spAutoFit/>
          </a:bodyPr>
          <a:lstStyle/>
          <a:p>
            <a:r>
              <a:rPr lang="nl-NL" dirty="0">
                <a:solidFill>
                  <a:schemeClr val="bg1"/>
                </a:solidFill>
                <a:latin typeface="DINPro-Bold" panose="02000503030000020004" pitchFamily="50" charset="0"/>
              </a:rPr>
              <a:t>A</a:t>
            </a:r>
          </a:p>
        </p:txBody>
      </p:sp>
      <p:sp>
        <p:nvSpPr>
          <p:cNvPr id="11" name="Ovaal 10">
            <a:hlinkClick r:id="rId4" action="ppaction://hlinksldjump"/>
            <a:extLst>
              <a:ext uri="{FF2B5EF4-FFF2-40B4-BE49-F238E27FC236}">
                <a16:creationId xmlns:a16="http://schemas.microsoft.com/office/drawing/2014/main" id="{14E3A016-4C68-423E-B958-B9048112E61F}"/>
              </a:ext>
            </a:extLst>
          </p:cNvPr>
          <p:cNvSpPr/>
          <p:nvPr/>
        </p:nvSpPr>
        <p:spPr>
          <a:xfrm>
            <a:off x="4398010" y="5457226"/>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a:hlinkClick r:id="rId5" action="ppaction://hlinksldjump"/>
            <a:extLst>
              <a:ext uri="{FF2B5EF4-FFF2-40B4-BE49-F238E27FC236}">
                <a16:creationId xmlns:a16="http://schemas.microsoft.com/office/drawing/2014/main" id="{59A39B7E-8647-4731-AF05-CAA10A101130}"/>
              </a:ext>
            </a:extLst>
          </p:cNvPr>
          <p:cNvSpPr/>
          <p:nvPr/>
        </p:nvSpPr>
        <p:spPr>
          <a:xfrm>
            <a:off x="8151625" y="5462833"/>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16CE13AA-1FED-48E2-89EF-C7A08D4BE1E1}"/>
              </a:ext>
            </a:extLst>
          </p:cNvPr>
          <p:cNvSpPr/>
          <p:nvPr/>
        </p:nvSpPr>
        <p:spPr>
          <a:xfrm>
            <a:off x="4522567" y="5563828"/>
            <a:ext cx="336952" cy="369332"/>
          </a:xfrm>
          <a:prstGeom prst="rect">
            <a:avLst/>
          </a:prstGeom>
        </p:spPr>
        <p:txBody>
          <a:bodyPr wrap="none">
            <a:spAutoFit/>
          </a:bodyPr>
          <a:lstStyle/>
          <a:p>
            <a:r>
              <a:rPr lang="nl-NL" dirty="0">
                <a:solidFill>
                  <a:schemeClr val="bg1"/>
                </a:solidFill>
                <a:latin typeface="DINPro-Bold" panose="02000503030000020004" pitchFamily="50" charset="0"/>
              </a:rPr>
              <a:t>B</a:t>
            </a:r>
          </a:p>
        </p:txBody>
      </p:sp>
      <p:sp>
        <p:nvSpPr>
          <p:cNvPr id="14" name="Rechthoek 13">
            <a:extLst>
              <a:ext uri="{FF2B5EF4-FFF2-40B4-BE49-F238E27FC236}">
                <a16:creationId xmlns:a16="http://schemas.microsoft.com/office/drawing/2014/main" id="{89DA900B-7527-4B60-907C-A7D1F8BCE19C}"/>
              </a:ext>
            </a:extLst>
          </p:cNvPr>
          <p:cNvSpPr/>
          <p:nvPr/>
        </p:nvSpPr>
        <p:spPr>
          <a:xfrm>
            <a:off x="8264915" y="5550698"/>
            <a:ext cx="327334" cy="369332"/>
          </a:xfrm>
          <a:prstGeom prst="rect">
            <a:avLst/>
          </a:prstGeom>
        </p:spPr>
        <p:txBody>
          <a:bodyPr wrap="none">
            <a:spAutoFit/>
          </a:bodyPr>
          <a:lstStyle/>
          <a:p>
            <a:r>
              <a:rPr lang="nl-NL" dirty="0">
                <a:solidFill>
                  <a:schemeClr val="bg1"/>
                </a:solidFill>
                <a:latin typeface="DINPro-Bold" panose="02000503030000020004" pitchFamily="50" charset="0"/>
              </a:rPr>
              <a:t>C</a:t>
            </a:r>
          </a:p>
        </p:txBody>
      </p:sp>
      <p:sp>
        <p:nvSpPr>
          <p:cNvPr id="15" name="Tijdelijke aanduiding voor inhoud 4">
            <a:extLst>
              <a:ext uri="{FF2B5EF4-FFF2-40B4-BE49-F238E27FC236}">
                <a16:creationId xmlns:a16="http://schemas.microsoft.com/office/drawing/2014/main" id="{C214C0A9-D238-42CB-9494-2D31BEBFF5E9}"/>
              </a:ext>
            </a:extLst>
          </p:cNvPr>
          <p:cNvSpPr txBox="1">
            <a:spLocks/>
          </p:cNvSpPr>
          <p:nvPr/>
        </p:nvSpPr>
        <p:spPr>
          <a:xfrm>
            <a:off x="1386573" y="5184181"/>
            <a:ext cx="10925175" cy="3887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sz="2000" dirty="0">
              <a:latin typeface="DINPro-Light" panose="02000504040000020003" pitchFamily="50" charset="0"/>
            </a:endParaRPr>
          </a:p>
          <a:p>
            <a:pPr marL="0" indent="0">
              <a:buFont typeface="Arial" panose="020B0604020202020204" pitchFamily="34" charset="0"/>
              <a:buNone/>
            </a:pPr>
            <a:r>
              <a:rPr lang="nl-NL" sz="2000" dirty="0">
                <a:latin typeface="DINPro-Light" panose="02000504040000020003" pitchFamily="50" charset="0"/>
              </a:rPr>
              <a:t>Robot Tessa			 Robot </a:t>
            </a:r>
            <a:r>
              <a:rPr lang="nl-NL" sz="2000" dirty="0" err="1">
                <a:latin typeface="DINPro-Light" panose="02000504040000020003" pitchFamily="50" charset="0"/>
              </a:rPr>
              <a:t>Obi</a:t>
            </a:r>
            <a:r>
              <a:rPr lang="nl-NL" sz="2000" dirty="0">
                <a:latin typeface="DINPro-Light" panose="02000504040000020003" pitchFamily="50" charset="0"/>
              </a:rPr>
              <a:t>			 Robot </a:t>
            </a:r>
            <a:r>
              <a:rPr lang="nl-NL" sz="2000" dirty="0" err="1">
                <a:latin typeface="DINPro-Light" panose="02000504040000020003" pitchFamily="50" charset="0"/>
              </a:rPr>
              <a:t>Pepper</a:t>
            </a:r>
            <a:r>
              <a:rPr lang="nl-NL" sz="2000" dirty="0">
                <a:latin typeface="DINPro-Light" panose="02000504040000020003" pitchFamily="50" charset="0"/>
              </a:rPr>
              <a:t> </a:t>
            </a:r>
          </a:p>
          <a:p>
            <a:endParaRPr lang="nl-NL" sz="2000" dirty="0">
              <a:latin typeface="DINPro-Light" panose="02000504040000020003" pitchFamily="50" charset="0"/>
            </a:endParaRPr>
          </a:p>
        </p:txBody>
      </p:sp>
      <p:pic>
        <p:nvPicPr>
          <p:cNvPr id="20" name="Afbeelding 19">
            <a:extLst>
              <a:ext uri="{FF2B5EF4-FFF2-40B4-BE49-F238E27FC236}">
                <a16:creationId xmlns:a16="http://schemas.microsoft.com/office/drawing/2014/main" id="{7E162429-CBB7-4488-9682-BF4C57107A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sp>
        <p:nvSpPr>
          <p:cNvPr id="21" name="Rechthoek 20">
            <a:hlinkClick r:id="" action="ppaction://noaction"/>
            <a:extLst>
              <a:ext uri="{FF2B5EF4-FFF2-40B4-BE49-F238E27FC236}">
                <a16:creationId xmlns:a16="http://schemas.microsoft.com/office/drawing/2014/main" id="{9EA82FF1-345C-4BEC-AC1D-2ACCB7AAB446}"/>
              </a:ext>
            </a:extLst>
          </p:cNvPr>
          <p:cNvSpPr/>
          <p:nvPr/>
        </p:nvSpPr>
        <p:spPr>
          <a:xfrm>
            <a:off x="398707" y="3255673"/>
            <a:ext cx="3121184" cy="2901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hlinkClick r:id="" action="ppaction://noaction"/>
            <a:extLst>
              <a:ext uri="{FF2B5EF4-FFF2-40B4-BE49-F238E27FC236}">
                <a16:creationId xmlns:a16="http://schemas.microsoft.com/office/drawing/2014/main" id="{DE6A8112-DAB6-4C92-BB25-28D21B22B802}"/>
              </a:ext>
            </a:extLst>
          </p:cNvPr>
          <p:cNvSpPr/>
          <p:nvPr/>
        </p:nvSpPr>
        <p:spPr>
          <a:xfrm>
            <a:off x="3714751" y="3299349"/>
            <a:ext cx="3761675" cy="2921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3" name="Rechthoek 22">
            <a:hlinkClick r:id="rId7" action="ppaction://hlinksldjump"/>
            <a:extLst>
              <a:ext uri="{FF2B5EF4-FFF2-40B4-BE49-F238E27FC236}">
                <a16:creationId xmlns:a16="http://schemas.microsoft.com/office/drawing/2014/main" id="{42FEC2AD-01EA-4D81-8FEA-99BE9F10A945}"/>
              </a:ext>
            </a:extLst>
          </p:cNvPr>
          <p:cNvSpPr/>
          <p:nvPr/>
        </p:nvSpPr>
        <p:spPr>
          <a:xfrm>
            <a:off x="7717631" y="3255673"/>
            <a:ext cx="3420855" cy="2901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a:extLst>
              <a:ext uri="{FF2B5EF4-FFF2-40B4-BE49-F238E27FC236}">
                <a16:creationId xmlns:a16="http://schemas.microsoft.com/office/drawing/2014/main" id="{1DA26768-8C47-4066-9CD4-148377801A7E}"/>
              </a:ext>
            </a:extLst>
          </p:cNvPr>
          <p:cNvPicPr>
            <a:picLocks noChangeAspect="1"/>
          </p:cNvPicPr>
          <p:nvPr/>
        </p:nvPicPr>
        <p:blipFill rotWithShape="1">
          <a:blip r:embed="rId8">
            <a:extLst>
              <a:ext uri="{28A0092B-C50C-407E-A947-70E740481C1C}">
                <a14:useLocalDpi xmlns:a14="http://schemas.microsoft.com/office/drawing/2010/main" val="0"/>
              </a:ext>
            </a:extLst>
          </a:blip>
          <a:srcRect l="14337"/>
          <a:stretch/>
        </p:blipFill>
        <p:spPr>
          <a:xfrm>
            <a:off x="622607" y="3409390"/>
            <a:ext cx="2640941" cy="1961859"/>
          </a:xfrm>
          <a:prstGeom prst="rect">
            <a:avLst/>
          </a:prstGeom>
        </p:spPr>
      </p:pic>
      <p:pic>
        <p:nvPicPr>
          <p:cNvPr id="4" name="Afbeelding 3">
            <a:extLst>
              <a:ext uri="{FF2B5EF4-FFF2-40B4-BE49-F238E27FC236}">
                <a16:creationId xmlns:a16="http://schemas.microsoft.com/office/drawing/2014/main" id="{63C4AA80-9A67-40F6-A8DE-4077BD08AED9}"/>
              </a:ext>
            </a:extLst>
          </p:cNvPr>
          <p:cNvPicPr>
            <a:picLocks noChangeAspect="1"/>
          </p:cNvPicPr>
          <p:nvPr/>
        </p:nvPicPr>
        <p:blipFill>
          <a:blip r:embed="rId9"/>
          <a:stretch>
            <a:fillRect/>
          </a:stretch>
        </p:blipFill>
        <p:spPr>
          <a:xfrm>
            <a:off x="4027514" y="3409390"/>
            <a:ext cx="3123108" cy="1973011"/>
          </a:xfrm>
          <a:prstGeom prst="rect">
            <a:avLst/>
          </a:prstGeom>
        </p:spPr>
      </p:pic>
      <p:pic>
        <p:nvPicPr>
          <p:cNvPr id="7" name="Afbeelding 6">
            <a:extLst>
              <a:ext uri="{FF2B5EF4-FFF2-40B4-BE49-F238E27FC236}">
                <a16:creationId xmlns:a16="http://schemas.microsoft.com/office/drawing/2014/main" id="{E364A84D-693E-4F41-A5A4-16BACF2CECE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69458" y="3381689"/>
            <a:ext cx="2933700" cy="1955800"/>
          </a:xfrm>
          <a:prstGeom prst="rect">
            <a:avLst/>
          </a:prstGeom>
        </p:spPr>
      </p:pic>
      <p:sp>
        <p:nvSpPr>
          <p:cNvPr id="24" name="Tekstvak 23">
            <a:extLst>
              <a:ext uri="{FF2B5EF4-FFF2-40B4-BE49-F238E27FC236}">
                <a16:creationId xmlns:a16="http://schemas.microsoft.com/office/drawing/2014/main" id="{CCC2EF20-ACC9-4020-A7E0-DB881F872C5A}"/>
              </a:ext>
            </a:extLst>
          </p:cNvPr>
          <p:cNvSpPr txBox="1"/>
          <p:nvPr/>
        </p:nvSpPr>
        <p:spPr>
          <a:xfrm>
            <a:off x="129164" y="88651"/>
            <a:ext cx="942127" cy="1107996"/>
          </a:xfrm>
          <a:prstGeom prst="rect">
            <a:avLst/>
          </a:prstGeom>
          <a:noFill/>
        </p:spPr>
        <p:txBody>
          <a:bodyPr wrap="square" rtlCol="0">
            <a:spAutoFit/>
          </a:bodyPr>
          <a:lstStyle/>
          <a:p>
            <a:r>
              <a:rPr lang="nl-NL" sz="6600" dirty="0">
                <a:solidFill>
                  <a:srgbClr val="00B0F0"/>
                </a:solidFill>
                <a:latin typeface="DINPro-Medium" panose="02000503030000020004" pitchFamily="50" charset="0"/>
                <a:ea typeface="+mj-ea"/>
                <a:cs typeface="+mj-cs"/>
              </a:rPr>
              <a:t>9</a:t>
            </a:r>
          </a:p>
        </p:txBody>
      </p:sp>
    </p:spTree>
    <p:extLst>
      <p:ext uri="{BB962C8B-B14F-4D97-AF65-F5344CB8AC3E}">
        <p14:creationId xmlns:p14="http://schemas.microsoft.com/office/powerpoint/2010/main" val="2229811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EC432B0-0584-49A0-8A86-91CA8775E7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7373" y="993782"/>
            <a:ext cx="1979463" cy="4268217"/>
          </a:xfrm>
          <a:prstGeom prst="rect">
            <a:avLst/>
          </a:prstGeom>
        </p:spPr>
      </p:pic>
      <p:pic>
        <p:nvPicPr>
          <p:cNvPr id="27" name="Afbeelding 26" descr="Blauw_Tekstballon.png">
            <a:extLst>
              <a:ext uri="{FF2B5EF4-FFF2-40B4-BE49-F238E27FC236}">
                <a16:creationId xmlns:a16="http://schemas.microsoft.com/office/drawing/2014/main" id="{189957FA-4AC4-4D91-A8CB-55AA347F3F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777903" y="801883"/>
            <a:ext cx="5321639" cy="4041766"/>
          </a:xfrm>
          <a:prstGeom prst="rect">
            <a:avLst/>
          </a:prstGeom>
        </p:spPr>
      </p:pic>
      <p:sp>
        <p:nvSpPr>
          <p:cNvPr id="20" name="Ovaal 19"/>
          <p:cNvSpPr/>
          <p:nvPr/>
        </p:nvSpPr>
        <p:spPr>
          <a:xfrm>
            <a:off x="433568" y="477778"/>
            <a:ext cx="838200" cy="814388"/>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2121380" y="1088229"/>
            <a:ext cx="4419588" cy="4079322"/>
          </a:xfrm>
        </p:spPr>
        <p:txBody>
          <a:bodyPr>
            <a:noAutofit/>
          </a:bodyPr>
          <a:lstStyle/>
          <a:p>
            <a:r>
              <a:rPr lang="nl-NL" sz="2000" dirty="0" err="1" smtClean="0">
                <a:solidFill>
                  <a:schemeClr val="bg1"/>
                </a:solidFill>
                <a:latin typeface="DINPro-Light" panose="02000504040000020003" pitchFamily="50" charset="0"/>
                <a:ea typeface="+mn-ea"/>
                <a:cs typeface="+mn-cs"/>
              </a:rPr>
              <a:t>Good</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You</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can</a:t>
            </a:r>
            <a:r>
              <a:rPr lang="nl-NL" sz="2000" dirty="0" smtClean="0">
                <a:solidFill>
                  <a:schemeClr val="bg1"/>
                </a:solidFill>
                <a:latin typeface="DINPro-Light" panose="02000504040000020003" pitchFamily="50" charset="0"/>
                <a:ea typeface="+mn-ea"/>
                <a:cs typeface="+mn-cs"/>
              </a:rPr>
              <a:t> look at </a:t>
            </a:r>
            <a:r>
              <a:rPr lang="nl-NL" sz="2000" dirty="0" err="1" smtClean="0">
                <a:solidFill>
                  <a:schemeClr val="bg1"/>
                </a:solidFill>
                <a:latin typeface="DINPro-Light" panose="02000504040000020003" pitchFamily="50" charset="0"/>
                <a:ea typeface="+mn-ea"/>
                <a:cs typeface="+mn-cs"/>
              </a:rPr>
              <a:t>the</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possibilities</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together</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with</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the</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supplier</a:t>
            </a:r>
            <a:r>
              <a:rPr lang="nl-NL" sz="2000" dirty="0" smtClean="0">
                <a:solidFill>
                  <a:schemeClr val="bg1"/>
                </a:solidFill>
                <a:latin typeface="DINPro-Light" panose="02000504040000020003" pitchFamily="50" charset="0"/>
                <a:ea typeface="+mn-ea"/>
                <a:cs typeface="+mn-cs"/>
              </a:rPr>
              <a:t>. The </a:t>
            </a:r>
            <a:r>
              <a:rPr lang="nl-NL" sz="2000" dirty="0" err="1" smtClean="0">
                <a:solidFill>
                  <a:schemeClr val="bg1"/>
                </a:solidFill>
                <a:latin typeface="DINPro-Light" panose="02000504040000020003" pitchFamily="50" charset="0"/>
                <a:ea typeface="+mn-ea"/>
                <a:cs typeface="+mn-cs"/>
              </a:rPr>
              <a:t>supplier</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can</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then</a:t>
            </a:r>
            <a:r>
              <a:rPr lang="nl-NL" sz="2000" dirty="0" smtClean="0">
                <a:solidFill>
                  <a:schemeClr val="bg1"/>
                </a:solidFill>
                <a:latin typeface="DINPro-Light" panose="02000504040000020003" pitchFamily="50" charset="0"/>
                <a:ea typeface="+mn-ea"/>
                <a:cs typeface="+mn-cs"/>
              </a:rPr>
              <a:t> program </a:t>
            </a:r>
            <a:r>
              <a:rPr lang="nl-NL" sz="2000" dirty="0" err="1" smtClean="0">
                <a:solidFill>
                  <a:schemeClr val="bg1"/>
                </a:solidFill>
                <a:latin typeface="DINPro-Light" panose="02000504040000020003" pitchFamily="50" charset="0"/>
                <a:ea typeface="+mn-ea"/>
                <a:cs typeface="+mn-cs"/>
              </a:rPr>
              <a:t>Pepper</a:t>
            </a:r>
            <a:r>
              <a:rPr lang="nl-NL" sz="2000" dirty="0" smtClean="0">
                <a:solidFill>
                  <a:schemeClr val="bg1"/>
                </a:solidFill>
                <a:latin typeface="DINPro-Light" panose="02000504040000020003" pitchFamily="50" charset="0"/>
                <a:ea typeface="+mn-ea"/>
                <a:cs typeface="+mn-cs"/>
              </a:rPr>
              <a:t> as </a:t>
            </a:r>
            <a:r>
              <a:rPr lang="nl-NL" sz="2000" dirty="0" err="1" smtClean="0">
                <a:solidFill>
                  <a:schemeClr val="bg1"/>
                </a:solidFill>
                <a:latin typeface="DINPro-Light" panose="02000504040000020003" pitchFamily="50" charset="0"/>
                <a:ea typeface="+mn-ea"/>
                <a:cs typeface="+mn-cs"/>
              </a:rPr>
              <a:t>desired</a:t>
            </a:r>
            <a:r>
              <a:rPr lang="nl-NL" sz="2000" dirty="0" smtClean="0">
                <a:solidFill>
                  <a:schemeClr val="bg1"/>
                </a:solidFill>
                <a:latin typeface="DINPro-Light" panose="02000504040000020003" pitchFamily="50" charset="0"/>
                <a:ea typeface="+mn-ea"/>
                <a:cs typeface="+mn-cs"/>
              </a:rPr>
              <a:t>. </a:t>
            </a:r>
            <a:br>
              <a:rPr lang="nl-NL" sz="2000" dirty="0" smtClean="0">
                <a:solidFill>
                  <a:schemeClr val="bg1"/>
                </a:solidFill>
                <a:latin typeface="DINPro-Light" panose="02000504040000020003" pitchFamily="50" charset="0"/>
                <a:ea typeface="+mn-ea"/>
                <a:cs typeface="+mn-cs"/>
              </a:rPr>
            </a:br>
            <a:r>
              <a:rPr lang="nl-NL" sz="2000" dirty="0">
                <a:solidFill>
                  <a:schemeClr val="bg1"/>
                </a:solidFill>
                <a:latin typeface="DINPro-Light" panose="02000504040000020003" pitchFamily="50" charset="0"/>
                <a:ea typeface="+mn-ea"/>
                <a:cs typeface="+mn-cs"/>
              </a:rPr>
              <a:t/>
            </a:r>
            <a:br>
              <a:rPr lang="nl-NL" sz="2000" dirty="0">
                <a:solidFill>
                  <a:schemeClr val="bg1"/>
                </a:solidFill>
                <a:latin typeface="DINPro-Light" panose="02000504040000020003" pitchFamily="50" charset="0"/>
                <a:ea typeface="+mn-ea"/>
                <a:cs typeface="+mn-cs"/>
              </a:rPr>
            </a:br>
            <a:r>
              <a:rPr lang="nl-NL" sz="2000" dirty="0" smtClean="0">
                <a:solidFill>
                  <a:schemeClr val="bg1"/>
                </a:solidFill>
                <a:latin typeface="DINPro-Light" panose="02000504040000020003" pitchFamily="50" charset="0"/>
                <a:ea typeface="+mn-ea"/>
                <a:cs typeface="+mn-cs"/>
              </a:rPr>
              <a:t>‘I </a:t>
            </a:r>
            <a:r>
              <a:rPr lang="nl-NL" sz="2000" dirty="0" err="1" smtClean="0">
                <a:solidFill>
                  <a:schemeClr val="bg1"/>
                </a:solidFill>
                <a:latin typeface="DINPro-Light" panose="02000504040000020003" pitchFamily="50" charset="0"/>
                <a:ea typeface="+mn-ea"/>
                <a:cs typeface="+mn-cs"/>
              </a:rPr>
              <a:t>am</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Pepper</a:t>
            </a:r>
            <a:r>
              <a:rPr lang="nl-NL" sz="2000" dirty="0" smtClean="0">
                <a:solidFill>
                  <a:schemeClr val="bg1"/>
                </a:solidFill>
                <a:latin typeface="DINPro-Light" panose="02000504040000020003" pitchFamily="50" charset="0"/>
                <a:ea typeface="+mn-ea"/>
                <a:cs typeface="+mn-cs"/>
              </a:rPr>
              <a:t>. I </a:t>
            </a:r>
            <a:r>
              <a:rPr lang="nl-NL" sz="2000" dirty="0" err="1" smtClean="0">
                <a:solidFill>
                  <a:schemeClr val="bg1"/>
                </a:solidFill>
                <a:latin typeface="DINPro-Light" panose="02000504040000020003" pitchFamily="50" charset="0"/>
                <a:ea typeface="+mn-ea"/>
                <a:cs typeface="+mn-cs"/>
              </a:rPr>
              <a:t>am</a:t>
            </a:r>
            <a:r>
              <a:rPr lang="nl-NL" sz="2000" dirty="0" smtClean="0">
                <a:solidFill>
                  <a:schemeClr val="bg1"/>
                </a:solidFill>
                <a:latin typeface="DINPro-Light" panose="02000504040000020003" pitchFamily="50" charset="0"/>
                <a:ea typeface="+mn-ea"/>
                <a:cs typeface="+mn-cs"/>
              </a:rPr>
              <a:t> a </a:t>
            </a:r>
            <a:r>
              <a:rPr lang="nl-NL" sz="2000" dirty="0" err="1" smtClean="0">
                <a:solidFill>
                  <a:schemeClr val="bg1"/>
                </a:solidFill>
                <a:latin typeface="DINPro-Light" panose="02000504040000020003" pitchFamily="50" charset="0"/>
                <a:ea typeface="+mn-ea"/>
                <a:cs typeface="+mn-cs"/>
              </a:rPr>
              <a:t>social</a:t>
            </a:r>
            <a:r>
              <a:rPr lang="nl-NL" sz="2000" dirty="0" smtClean="0">
                <a:solidFill>
                  <a:schemeClr val="bg1"/>
                </a:solidFill>
                <a:latin typeface="DINPro-Light" panose="02000504040000020003" pitchFamily="50" charset="0"/>
                <a:ea typeface="+mn-ea"/>
                <a:cs typeface="+mn-cs"/>
              </a:rPr>
              <a:t> robot. I </a:t>
            </a:r>
            <a:r>
              <a:rPr lang="nl-NL" sz="2000" dirty="0" err="1" smtClean="0">
                <a:solidFill>
                  <a:schemeClr val="bg1"/>
                </a:solidFill>
                <a:latin typeface="DINPro-Light" panose="02000504040000020003" pitchFamily="50" charset="0"/>
                <a:ea typeface="+mn-ea"/>
                <a:cs typeface="+mn-cs"/>
              </a:rPr>
              <a:t>can</a:t>
            </a:r>
            <a:r>
              <a:rPr lang="nl-NL" sz="2000" dirty="0" smtClean="0">
                <a:solidFill>
                  <a:schemeClr val="bg1"/>
                </a:solidFill>
                <a:latin typeface="DINPro-Light" panose="02000504040000020003" pitchFamily="50" charset="0"/>
                <a:ea typeface="+mn-ea"/>
                <a:cs typeface="+mn-cs"/>
              </a:rPr>
              <a:t> talk </a:t>
            </a:r>
            <a:r>
              <a:rPr lang="nl-NL" sz="2000" dirty="0" err="1" smtClean="0">
                <a:solidFill>
                  <a:schemeClr val="bg1"/>
                </a:solidFill>
                <a:latin typeface="DINPro-Light" panose="02000504040000020003" pitchFamily="50" charset="0"/>
                <a:ea typeface="+mn-ea"/>
                <a:cs typeface="+mn-cs"/>
              </a:rPr>
              <a:t>and</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respond</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to</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answers</a:t>
            </a:r>
            <a:r>
              <a:rPr lang="nl-NL" sz="2000" dirty="0" smtClean="0">
                <a:solidFill>
                  <a:schemeClr val="bg1"/>
                </a:solidFill>
                <a:latin typeface="DINPro-Light" panose="02000504040000020003" pitchFamily="50" charset="0"/>
                <a:ea typeface="+mn-ea"/>
                <a:cs typeface="+mn-cs"/>
              </a:rPr>
              <a:t>.’</a:t>
            </a:r>
            <a:r>
              <a:rPr lang="nl-NL" sz="2000" dirty="0">
                <a:solidFill>
                  <a:schemeClr val="bg1"/>
                </a:solidFill>
                <a:latin typeface="DINPro-Light" panose="02000504040000020003" pitchFamily="50" charset="0"/>
              </a:rPr>
              <a:t/>
            </a:r>
            <a:br>
              <a:rPr lang="nl-NL" sz="2000" dirty="0">
                <a:solidFill>
                  <a:schemeClr val="bg1"/>
                </a:solidFill>
                <a:latin typeface="DINPro-Light" panose="02000504040000020003" pitchFamily="50" charset="0"/>
              </a:rPr>
            </a:br>
            <a:r>
              <a:rPr lang="nl-NL" sz="2000" dirty="0">
                <a:solidFill>
                  <a:schemeClr val="bg1"/>
                </a:solidFill>
                <a:latin typeface="DINPro-Light" panose="02000504040000020003" pitchFamily="50" charset="0"/>
              </a:rPr>
              <a:t/>
            </a:r>
            <a:br>
              <a:rPr lang="nl-NL" sz="2000" dirty="0">
                <a:solidFill>
                  <a:schemeClr val="bg1"/>
                </a:solidFill>
                <a:latin typeface="DINPro-Light" panose="02000504040000020003" pitchFamily="50" charset="0"/>
              </a:rPr>
            </a:br>
            <a:endParaRPr lang="nl-NL" sz="2000" dirty="0">
              <a:solidFill>
                <a:schemeClr val="bg1"/>
              </a:solidFill>
              <a:latin typeface="DINPro-Light" panose="02000504040000020003" pitchFamily="50" charset="0"/>
              <a:ea typeface="+mn-ea"/>
              <a:cs typeface="+mn-cs"/>
            </a:endParaRPr>
          </a:p>
        </p:txBody>
      </p:sp>
      <p:sp>
        <p:nvSpPr>
          <p:cNvPr id="13" name="Tekstvak 12"/>
          <p:cNvSpPr txBox="1"/>
          <p:nvPr/>
        </p:nvSpPr>
        <p:spPr>
          <a:xfrm>
            <a:off x="610240" y="500251"/>
            <a:ext cx="481012" cy="769441"/>
          </a:xfrm>
          <a:prstGeom prst="rect">
            <a:avLst/>
          </a:prstGeom>
          <a:noFill/>
        </p:spPr>
        <p:txBody>
          <a:bodyPr wrap="square" rtlCol="0">
            <a:spAutoFit/>
          </a:bodyPr>
          <a:lstStyle/>
          <a:p>
            <a:r>
              <a:rPr lang="nl-NL" sz="4400" dirty="0">
                <a:solidFill>
                  <a:schemeClr val="bg1"/>
                </a:solidFill>
                <a:latin typeface="DINPro-Bold" panose="02000503030000020004" pitchFamily="50" charset="0"/>
              </a:rPr>
              <a:t>C</a:t>
            </a:r>
          </a:p>
        </p:txBody>
      </p:sp>
      <p:sp>
        <p:nvSpPr>
          <p:cNvPr id="14" name="Rechthoek 13"/>
          <p:cNvSpPr/>
          <p:nvPr/>
        </p:nvSpPr>
        <p:spPr>
          <a:xfrm>
            <a:off x="9175106" y="6225795"/>
            <a:ext cx="2045753" cy="369332"/>
          </a:xfrm>
          <a:prstGeom prst="rect">
            <a:avLst/>
          </a:prstGeom>
        </p:spPr>
        <p:txBody>
          <a:bodyPr wrap="none">
            <a:spAutoFit/>
          </a:bodyPr>
          <a:lstStyle/>
          <a:p>
            <a:r>
              <a:rPr lang="nl-NL" u="sng" dirty="0">
                <a:solidFill>
                  <a:schemeClr val="bg1"/>
                </a:solidFill>
                <a:latin typeface="DINPro-Regular" panose="02000503030000020004" pitchFamily="50" charset="0"/>
              </a:rPr>
              <a:t>&gt;&gt; Bekijk het hier!</a:t>
            </a:r>
          </a:p>
        </p:txBody>
      </p:sp>
      <p:pic>
        <p:nvPicPr>
          <p:cNvPr id="30" name="Afbeelding 29">
            <a:extLst>
              <a:ext uri="{FF2B5EF4-FFF2-40B4-BE49-F238E27FC236}">
                <a16:creationId xmlns:a16="http://schemas.microsoft.com/office/drawing/2014/main" id="{7E162429-CBB7-4488-9682-BF4C57107A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sp>
        <p:nvSpPr>
          <p:cNvPr id="18" name="Rechthoek met één afgeschuinde hoek 9">
            <a:extLst>
              <a:ext uri="{FF2B5EF4-FFF2-40B4-BE49-F238E27FC236}">
                <a16:creationId xmlns:a16="http://schemas.microsoft.com/office/drawing/2014/main" id="{6C900B74-4B09-4FE0-AE76-54700F24D16B}"/>
              </a:ext>
            </a:extLst>
          </p:cNvPr>
          <p:cNvSpPr/>
          <p:nvPr/>
        </p:nvSpPr>
        <p:spPr>
          <a:xfrm>
            <a:off x="0" y="5656778"/>
            <a:ext cx="12192000" cy="1201221"/>
          </a:xfrm>
          <a:prstGeom prst="snip1Rect">
            <a:avLst>
              <a:gd name="adj" fmla="val 0"/>
            </a:avLst>
          </a:prstGeom>
          <a:solidFill>
            <a:srgbClr val="C4C90E"/>
          </a:solidFill>
          <a:ln w="38100">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descr="Duimpje.png">
            <a:extLst>
              <a:ext uri="{FF2B5EF4-FFF2-40B4-BE49-F238E27FC236}">
                <a16:creationId xmlns:a16="http://schemas.microsoft.com/office/drawing/2014/main" id="{48142C56-3FB7-4179-A572-5DD7830F39FE}"/>
              </a:ext>
            </a:extLst>
          </p:cNvPr>
          <p:cNvPicPr>
            <a:picLocks noChangeAspect="1"/>
          </p:cNvPicPr>
          <p:nvPr/>
        </p:nvPicPr>
        <p:blipFill>
          <a:blip r:embed="rId5" cstate="print">
            <a:biLevel thresh="2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rot="10800000" flipH="1">
            <a:off x="191372" y="5839072"/>
            <a:ext cx="910835" cy="779013"/>
          </a:xfrm>
          <a:prstGeom prst="rect">
            <a:avLst/>
          </a:prstGeom>
          <a:noFill/>
        </p:spPr>
      </p:pic>
    </p:spTree>
    <p:extLst>
      <p:ext uri="{BB962C8B-B14F-4D97-AF65-F5344CB8AC3E}">
        <p14:creationId xmlns:p14="http://schemas.microsoft.com/office/powerpoint/2010/main" val="3130195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74CB268-77E3-4CCC-9426-1D5D638983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 t="10872" r="-1" b="9009"/>
          <a:stretch/>
        </p:blipFill>
        <p:spPr>
          <a:xfrm>
            <a:off x="0" y="-29029"/>
            <a:ext cx="12191999" cy="6887029"/>
          </a:xfrm>
          <a:prstGeom prst="rect">
            <a:avLst/>
          </a:prstGeom>
        </p:spPr>
      </p:pic>
      <p:pic>
        <p:nvPicPr>
          <p:cNvPr id="5" name="Afbeelding 4">
            <a:extLst>
              <a:ext uri="{FF2B5EF4-FFF2-40B4-BE49-F238E27FC236}">
                <a16:creationId xmlns:a16="http://schemas.microsoft.com/office/drawing/2014/main" id="{716DA6F2-16D6-4D36-A7A3-DA911DA236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45543" y="5861474"/>
            <a:ext cx="722635" cy="868818"/>
          </a:xfrm>
          <a:prstGeom prst="rect">
            <a:avLst/>
          </a:prstGeom>
        </p:spPr>
      </p:pic>
      <p:sp>
        <p:nvSpPr>
          <p:cNvPr id="6" name="Rechthoek 5">
            <a:extLst>
              <a:ext uri="{FF2B5EF4-FFF2-40B4-BE49-F238E27FC236}">
                <a16:creationId xmlns:a16="http://schemas.microsoft.com/office/drawing/2014/main" id="{277F762E-8400-4E75-8A63-96AF18C30E91}"/>
              </a:ext>
            </a:extLst>
          </p:cNvPr>
          <p:cNvSpPr/>
          <p:nvPr/>
        </p:nvSpPr>
        <p:spPr>
          <a:xfrm>
            <a:off x="518160" y="1548965"/>
            <a:ext cx="6898640" cy="40673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4770ACDD-C24F-4DA5-B849-C2BEC1ACBAB2}"/>
              </a:ext>
            </a:extLst>
          </p:cNvPr>
          <p:cNvSpPr/>
          <p:nvPr/>
        </p:nvSpPr>
        <p:spPr>
          <a:xfrm>
            <a:off x="518160" y="680869"/>
            <a:ext cx="4025560" cy="726475"/>
          </a:xfrm>
          <a:prstGeom prst="rect">
            <a:avLst/>
          </a:prstGeom>
          <a:solidFill>
            <a:srgbClr val="C4C9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64DAF492-5C6A-42E2-A2FF-EB7E90BCEEBB}"/>
              </a:ext>
            </a:extLst>
          </p:cNvPr>
          <p:cNvSpPr txBox="1"/>
          <p:nvPr/>
        </p:nvSpPr>
        <p:spPr>
          <a:xfrm>
            <a:off x="714905" y="785164"/>
            <a:ext cx="5012850" cy="584775"/>
          </a:xfrm>
          <a:prstGeom prst="rect">
            <a:avLst/>
          </a:prstGeom>
          <a:noFill/>
        </p:spPr>
        <p:txBody>
          <a:bodyPr wrap="square" rtlCol="0">
            <a:spAutoFit/>
          </a:bodyPr>
          <a:lstStyle/>
          <a:p>
            <a:r>
              <a:rPr lang="nl-NL" sz="3200" dirty="0" smtClean="0">
                <a:solidFill>
                  <a:schemeClr val="bg1"/>
                </a:solidFill>
                <a:latin typeface="DINPro-Medium" panose="02000503030000020004" pitchFamily="50" charset="0"/>
              </a:rPr>
              <a:t>End of </a:t>
            </a:r>
            <a:r>
              <a:rPr lang="nl-NL" sz="3200" dirty="0" err="1" smtClean="0">
                <a:solidFill>
                  <a:schemeClr val="bg1"/>
                </a:solidFill>
                <a:latin typeface="DINPro-Medium" panose="02000503030000020004" pitchFamily="50" charset="0"/>
              </a:rPr>
              <a:t>the</a:t>
            </a:r>
            <a:r>
              <a:rPr lang="nl-NL" sz="3200" dirty="0" smtClean="0">
                <a:solidFill>
                  <a:schemeClr val="bg1"/>
                </a:solidFill>
                <a:latin typeface="DINPro-Medium" panose="02000503030000020004" pitchFamily="50" charset="0"/>
              </a:rPr>
              <a:t> Quiz</a:t>
            </a:r>
            <a:endParaRPr lang="nl-NL" sz="3200" dirty="0">
              <a:solidFill>
                <a:schemeClr val="bg1"/>
              </a:solidFill>
              <a:latin typeface="DINPro-Medium" panose="02000503030000020004" pitchFamily="50" charset="0"/>
            </a:endParaRPr>
          </a:p>
        </p:txBody>
      </p:sp>
      <p:sp>
        <p:nvSpPr>
          <p:cNvPr id="11" name="Titel 3">
            <a:extLst>
              <a:ext uri="{FF2B5EF4-FFF2-40B4-BE49-F238E27FC236}">
                <a16:creationId xmlns:a16="http://schemas.microsoft.com/office/drawing/2014/main" id="{54934A60-0A66-4E66-A161-5E0E09C4A2CA}"/>
              </a:ext>
            </a:extLst>
          </p:cNvPr>
          <p:cNvSpPr txBox="1">
            <a:spLocks/>
          </p:cNvSpPr>
          <p:nvPr/>
        </p:nvSpPr>
        <p:spPr>
          <a:xfrm>
            <a:off x="800900" y="2428324"/>
            <a:ext cx="6921500" cy="17848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nl-NL" sz="2400" dirty="0" err="1" smtClean="0">
                <a:solidFill>
                  <a:srgbClr val="00B0F0"/>
                </a:solidFill>
                <a:latin typeface="DINPro-Light" panose="02000504040000020003" pitchFamily="50" charset="0"/>
              </a:rPr>
              <a:t>This</a:t>
            </a:r>
            <a:r>
              <a:rPr lang="nl-NL" sz="2400" dirty="0" smtClean="0">
                <a:solidFill>
                  <a:srgbClr val="00B0F0"/>
                </a:solidFill>
                <a:latin typeface="DINPro-Light" panose="02000504040000020003" pitchFamily="50" charset="0"/>
              </a:rPr>
              <a:t> quiz was made </a:t>
            </a:r>
            <a:r>
              <a:rPr lang="nl-NL" sz="2400" dirty="0" err="1" smtClean="0">
                <a:solidFill>
                  <a:srgbClr val="00B0F0"/>
                </a:solidFill>
                <a:latin typeface="DINPro-Light" panose="02000504040000020003" pitchFamily="50" charset="0"/>
              </a:rPr>
              <a:t>within</a:t>
            </a:r>
            <a:r>
              <a:rPr lang="nl-NL" sz="2400" dirty="0" smtClean="0">
                <a:solidFill>
                  <a:srgbClr val="00B0F0"/>
                </a:solidFill>
                <a:latin typeface="DINPro-Light" panose="02000504040000020003" pitchFamily="50" charset="0"/>
              </a:rPr>
              <a:t> </a:t>
            </a:r>
            <a:r>
              <a:rPr lang="nl-NL" sz="2400" dirty="0" err="1" smtClean="0">
                <a:solidFill>
                  <a:srgbClr val="00B0F0"/>
                </a:solidFill>
                <a:latin typeface="DINPro-Light" panose="02000504040000020003" pitchFamily="50" charset="0"/>
              </a:rPr>
              <a:t>the</a:t>
            </a:r>
            <a:r>
              <a:rPr lang="nl-NL" sz="2400" dirty="0" smtClean="0">
                <a:solidFill>
                  <a:srgbClr val="00B0F0"/>
                </a:solidFill>
                <a:latin typeface="DINPro-Light" panose="02000504040000020003" pitchFamily="50" charset="0"/>
              </a:rPr>
              <a:t> Care </a:t>
            </a:r>
            <a:r>
              <a:rPr lang="nl-NL" sz="2400" dirty="0" err="1" smtClean="0">
                <a:solidFill>
                  <a:srgbClr val="00B0F0"/>
                </a:solidFill>
                <a:latin typeface="DINPro-Light" panose="02000504040000020003" pitchFamily="50" charset="0"/>
              </a:rPr>
              <a:t>for</a:t>
            </a:r>
            <a:r>
              <a:rPr lang="nl-NL" sz="2400" dirty="0" smtClean="0">
                <a:solidFill>
                  <a:srgbClr val="00B0F0"/>
                </a:solidFill>
                <a:latin typeface="DINPro-Light" panose="02000504040000020003" pitchFamily="50" charset="0"/>
              </a:rPr>
              <a:t> </a:t>
            </a:r>
            <a:r>
              <a:rPr lang="nl-NL" sz="2400" dirty="0" err="1" smtClean="0">
                <a:solidFill>
                  <a:srgbClr val="00B0F0"/>
                </a:solidFill>
                <a:latin typeface="DINPro-Light" panose="02000504040000020003" pitchFamily="50" charset="0"/>
              </a:rPr>
              <a:t>Better</a:t>
            </a:r>
            <a:r>
              <a:rPr lang="nl-NL" sz="2400" dirty="0" smtClean="0">
                <a:solidFill>
                  <a:srgbClr val="00B0F0"/>
                </a:solidFill>
                <a:latin typeface="DINPro-Light" panose="02000504040000020003" pitchFamily="50" charset="0"/>
              </a:rPr>
              <a:t>           </a:t>
            </a:r>
            <a:r>
              <a:rPr lang="nl-NL" sz="2400" dirty="0" err="1" smtClean="0">
                <a:solidFill>
                  <a:srgbClr val="00B0F0"/>
                </a:solidFill>
                <a:latin typeface="DINPro-Light" panose="02000504040000020003" pitchFamily="50" charset="0"/>
              </a:rPr>
              <a:t>Workplace</a:t>
            </a:r>
            <a:r>
              <a:rPr lang="nl-NL" sz="2400" dirty="0" smtClean="0">
                <a:solidFill>
                  <a:srgbClr val="00B0F0"/>
                </a:solidFill>
                <a:latin typeface="DINPro-Light" panose="02000504040000020003" pitchFamily="50" charset="0"/>
              </a:rPr>
              <a:t> </a:t>
            </a:r>
            <a:r>
              <a:rPr lang="nl-NL" sz="2400" dirty="0" err="1" smtClean="0">
                <a:solidFill>
                  <a:srgbClr val="00B0F0"/>
                </a:solidFill>
                <a:latin typeface="DINPro-Light" panose="02000504040000020003" pitchFamily="50" charset="0"/>
              </a:rPr>
              <a:t>meaningful</a:t>
            </a:r>
            <a:r>
              <a:rPr lang="nl-NL" sz="2400" dirty="0" smtClean="0">
                <a:solidFill>
                  <a:srgbClr val="00B0F0"/>
                </a:solidFill>
                <a:latin typeface="DINPro-Light" panose="02000504040000020003" pitchFamily="50" charset="0"/>
              </a:rPr>
              <a:t> </a:t>
            </a:r>
            <a:r>
              <a:rPr lang="nl-NL" sz="2400" dirty="0" err="1" smtClean="0">
                <a:solidFill>
                  <a:srgbClr val="00B0F0"/>
                </a:solidFill>
                <a:latin typeface="DINPro-Light" panose="02000504040000020003" pitchFamily="50" charset="0"/>
              </a:rPr>
              <a:t>robotics</a:t>
            </a:r>
            <a:r>
              <a:rPr lang="nl-NL" sz="2400" dirty="0" smtClean="0">
                <a:solidFill>
                  <a:srgbClr val="00B0F0"/>
                </a:solidFill>
                <a:latin typeface="DINPro-Light" panose="02000504040000020003" pitchFamily="50" charset="0"/>
              </a:rPr>
              <a:t> in </a:t>
            </a:r>
            <a:r>
              <a:rPr lang="nl-NL" sz="2400" dirty="0" err="1" smtClean="0">
                <a:solidFill>
                  <a:srgbClr val="00B0F0"/>
                </a:solidFill>
                <a:latin typeface="DINPro-Light" panose="02000504040000020003" pitchFamily="50" charset="0"/>
              </a:rPr>
              <a:t>healthcare</a:t>
            </a:r>
            <a:r>
              <a:rPr lang="nl-NL" sz="2400" dirty="0" smtClean="0">
                <a:solidFill>
                  <a:srgbClr val="00B0F0"/>
                </a:solidFill>
                <a:latin typeface="DINPro-Light" panose="02000504040000020003" pitchFamily="50" charset="0"/>
              </a:rPr>
              <a:t>. </a:t>
            </a:r>
            <a:endParaRPr lang="nl-NL" sz="2400" dirty="0">
              <a:solidFill>
                <a:srgbClr val="00B0F0"/>
              </a:solidFill>
              <a:latin typeface="DINPro-Light" panose="02000504040000020003" pitchFamily="50" charset="0"/>
            </a:endParaRPr>
          </a:p>
        </p:txBody>
      </p:sp>
      <p:sp>
        <p:nvSpPr>
          <p:cNvPr id="12" name="Rechthoek 11">
            <a:hlinkClick r:id="rId5"/>
            <a:extLst>
              <a:ext uri="{FF2B5EF4-FFF2-40B4-BE49-F238E27FC236}">
                <a16:creationId xmlns:a16="http://schemas.microsoft.com/office/drawing/2014/main" id="{D29C624A-FAD3-4196-A9F8-560DE883EEE8}"/>
              </a:ext>
            </a:extLst>
          </p:cNvPr>
          <p:cNvSpPr/>
          <p:nvPr/>
        </p:nvSpPr>
        <p:spPr>
          <a:xfrm>
            <a:off x="714905" y="3414485"/>
            <a:ext cx="6213796" cy="1212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76164" y="3474451"/>
            <a:ext cx="2898177" cy="738696"/>
          </a:xfrm>
          <a:prstGeom prst="rect">
            <a:avLst/>
          </a:prstGeom>
        </p:spPr>
      </p:pic>
      <p:pic>
        <p:nvPicPr>
          <p:cNvPr id="3" name="Afbeelding 2"/>
          <p:cNvPicPr>
            <a:picLocks noChangeAspect="1"/>
          </p:cNvPicPr>
          <p:nvPr/>
        </p:nvPicPr>
        <p:blipFill rotWithShape="1">
          <a:blip r:embed="rId7">
            <a:extLst>
              <a:ext uri="{28A0092B-C50C-407E-A947-70E740481C1C}">
                <a14:useLocalDpi xmlns:a14="http://schemas.microsoft.com/office/drawing/2010/main" val="0"/>
              </a:ext>
            </a:extLst>
          </a:blip>
          <a:srcRect t="29043" b="30640"/>
          <a:stretch/>
        </p:blipFill>
        <p:spPr>
          <a:xfrm>
            <a:off x="3070302" y="4602481"/>
            <a:ext cx="1473418" cy="596827"/>
          </a:xfrm>
          <a:prstGeom prst="rect">
            <a:avLst/>
          </a:prstGeom>
        </p:spPr>
      </p:pic>
      <p:pic>
        <p:nvPicPr>
          <p:cNvPr id="7" name="Afbeelding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65114" y="4481690"/>
            <a:ext cx="1109227" cy="679597"/>
          </a:xfrm>
          <a:prstGeom prst="rect">
            <a:avLst/>
          </a:prstGeom>
        </p:spPr>
      </p:pic>
      <p:pic>
        <p:nvPicPr>
          <p:cNvPr id="9" name="Afbeelding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5057" y="4582751"/>
            <a:ext cx="1242341" cy="808862"/>
          </a:xfrm>
          <a:prstGeom prst="rect">
            <a:avLst/>
          </a:prstGeom>
        </p:spPr>
      </p:pic>
      <p:pic>
        <p:nvPicPr>
          <p:cNvPr id="13" name="Afbeelding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5057" y="3414485"/>
            <a:ext cx="1702947" cy="1021768"/>
          </a:xfrm>
          <a:prstGeom prst="rect">
            <a:avLst/>
          </a:prstGeom>
        </p:spPr>
      </p:pic>
    </p:spTree>
    <p:extLst>
      <p:ext uri="{BB962C8B-B14F-4D97-AF65-F5344CB8AC3E}">
        <p14:creationId xmlns:p14="http://schemas.microsoft.com/office/powerpoint/2010/main" val="4003820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17D2F80B-F3CD-4D45-B2A7-AD4C00F7B1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 t="10872" r="-1" b="9009"/>
          <a:stretch/>
        </p:blipFill>
        <p:spPr>
          <a:xfrm>
            <a:off x="1" y="0"/>
            <a:ext cx="12191999" cy="6887029"/>
          </a:xfrm>
          <a:prstGeom prst="rect">
            <a:avLst/>
          </a:prstGeom>
        </p:spPr>
      </p:pic>
      <p:sp>
        <p:nvSpPr>
          <p:cNvPr id="26" name="Rechthoek 25"/>
          <p:cNvSpPr/>
          <p:nvPr/>
        </p:nvSpPr>
        <p:spPr>
          <a:xfrm>
            <a:off x="0" y="965200"/>
            <a:ext cx="7264400" cy="2193695"/>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BBAA95A2-3545-47DE-B2BD-D30D847C356F}"/>
              </a:ext>
            </a:extLst>
          </p:cNvPr>
          <p:cNvSpPr/>
          <p:nvPr/>
        </p:nvSpPr>
        <p:spPr>
          <a:xfrm>
            <a:off x="-1" y="3158895"/>
            <a:ext cx="12192001" cy="33782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p:cNvPicPr>
            <a:picLocks noChangeAspect="1"/>
          </p:cNvPicPr>
          <p:nvPr/>
        </p:nvPicPr>
        <p:blipFill rotWithShape="1">
          <a:blip r:embed="rId3">
            <a:extLst>
              <a:ext uri="{28A0092B-C50C-407E-A947-70E740481C1C}">
                <a14:useLocalDpi xmlns:a14="http://schemas.microsoft.com/office/drawing/2010/main" val="0"/>
              </a:ext>
            </a:extLst>
          </a:blip>
          <a:srcRect l="14337"/>
          <a:stretch/>
        </p:blipFill>
        <p:spPr>
          <a:xfrm>
            <a:off x="622607" y="3409390"/>
            <a:ext cx="2640941" cy="1961859"/>
          </a:xfrm>
          <a:prstGeom prst="rect">
            <a:avLst/>
          </a:prstGeom>
        </p:spPr>
      </p:pic>
      <p:pic>
        <p:nvPicPr>
          <p:cNvPr id="24" name="Afbeelding 23"/>
          <p:cNvPicPr>
            <a:picLocks noChangeAspect="1"/>
          </p:cNvPicPr>
          <p:nvPr/>
        </p:nvPicPr>
        <p:blipFill rotWithShape="1">
          <a:blip r:embed="rId4" cstate="print">
            <a:extLst>
              <a:ext uri="{28A0092B-C50C-407E-A947-70E740481C1C}">
                <a14:useLocalDpi xmlns:a14="http://schemas.microsoft.com/office/drawing/2010/main" val="0"/>
              </a:ext>
            </a:extLst>
          </a:blip>
          <a:srcRect l="45324" t="14127" b="25124"/>
          <a:stretch/>
        </p:blipFill>
        <p:spPr>
          <a:xfrm>
            <a:off x="4393701" y="3409390"/>
            <a:ext cx="2627772" cy="1946436"/>
          </a:xfrm>
          <a:prstGeom prst="rect">
            <a:avLst/>
          </a:prstGeom>
        </p:spPr>
      </p:pic>
      <p:pic>
        <p:nvPicPr>
          <p:cNvPr id="25" name="Afbeelding 24"/>
          <p:cNvPicPr/>
          <p:nvPr/>
        </p:nvPicPr>
        <p:blipFill rotWithShape="1">
          <a:blip r:embed="rId5" cstate="print">
            <a:extLst>
              <a:ext uri="{28A0092B-C50C-407E-A947-70E740481C1C}">
                <a14:useLocalDpi xmlns:a14="http://schemas.microsoft.com/office/drawing/2010/main" val="0"/>
              </a:ext>
            </a:extLst>
          </a:blip>
          <a:srcRect l="9005" r="11270"/>
          <a:stretch/>
        </p:blipFill>
        <p:spPr bwMode="auto">
          <a:xfrm>
            <a:off x="8151625" y="3409390"/>
            <a:ext cx="2627772" cy="1955939"/>
          </a:xfrm>
          <a:prstGeom prst="rect">
            <a:avLst/>
          </a:prstGeom>
          <a:ln>
            <a:noFill/>
          </a:ln>
          <a:extLst>
            <a:ext uri="{53640926-AAD7-44D8-BBD7-CCE9431645EC}">
              <a14:shadowObscured xmlns:a14="http://schemas.microsoft.com/office/drawing/2010/main"/>
            </a:ext>
          </a:extLst>
        </p:spPr>
      </p:pic>
      <p:sp>
        <p:nvSpPr>
          <p:cNvPr id="5" name="Titel 3"/>
          <p:cNvSpPr txBox="1">
            <a:spLocks/>
          </p:cNvSpPr>
          <p:nvPr/>
        </p:nvSpPr>
        <p:spPr>
          <a:xfrm>
            <a:off x="254001" y="1276568"/>
            <a:ext cx="6921500" cy="17848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nl-NL" sz="2400" dirty="0" err="1" smtClean="0">
                <a:solidFill>
                  <a:srgbClr val="00B0F0"/>
                </a:solidFill>
                <a:latin typeface="DINPro-Medium" panose="02000503030000020004" pitchFamily="50" charset="0"/>
              </a:rPr>
              <a:t>Your</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client</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becomes</a:t>
            </a:r>
            <a:r>
              <a:rPr lang="nl-NL" sz="2400" dirty="0" smtClean="0">
                <a:solidFill>
                  <a:srgbClr val="00B0F0"/>
                </a:solidFill>
                <a:latin typeface="DINPro-Medium" panose="02000503030000020004" pitchFamily="50" charset="0"/>
              </a:rPr>
              <a:t> more </a:t>
            </a:r>
            <a:r>
              <a:rPr lang="nl-NL" sz="2400" dirty="0" err="1" smtClean="0">
                <a:solidFill>
                  <a:srgbClr val="00B0F0"/>
                </a:solidFill>
                <a:latin typeface="DINPro-Medium" panose="02000503030000020004" pitchFamily="50" charset="0"/>
              </a:rPr>
              <a:t>and</a:t>
            </a:r>
            <a:r>
              <a:rPr lang="nl-NL" sz="2400" dirty="0" smtClean="0">
                <a:solidFill>
                  <a:srgbClr val="00B0F0"/>
                </a:solidFill>
                <a:latin typeface="DINPro-Medium" panose="02000503030000020004" pitchFamily="50" charset="0"/>
              </a:rPr>
              <a:t> more </a:t>
            </a:r>
            <a:r>
              <a:rPr lang="nl-NL" sz="2400" dirty="0" err="1" smtClean="0">
                <a:solidFill>
                  <a:srgbClr val="00B0F0"/>
                </a:solidFill>
                <a:latin typeface="DINPro-Medium" panose="02000503030000020004" pitchFamily="50" charset="0"/>
              </a:rPr>
              <a:t>forgetful</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and</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cannot</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perform</a:t>
            </a:r>
            <a:r>
              <a:rPr lang="nl-NL" sz="2400" dirty="0" smtClean="0">
                <a:solidFill>
                  <a:srgbClr val="00B0F0"/>
                </a:solidFill>
                <a:latin typeface="DINPro-Medium" panose="02000503030000020004" pitchFamily="50" charset="0"/>
              </a:rPr>
              <a:t> actions as well. </a:t>
            </a:r>
            <a:r>
              <a:rPr lang="nl-NL" sz="2400" dirty="0" err="1" smtClean="0">
                <a:solidFill>
                  <a:srgbClr val="00B0F0"/>
                </a:solidFill>
                <a:latin typeface="DINPro-Medium" panose="02000503030000020004" pitchFamily="50" charset="0"/>
              </a:rPr>
              <a:t>Which</a:t>
            </a:r>
            <a:r>
              <a:rPr lang="nl-NL" sz="2400" dirty="0" smtClean="0">
                <a:solidFill>
                  <a:srgbClr val="00B0F0"/>
                </a:solidFill>
                <a:latin typeface="DINPro-Medium" panose="02000503030000020004" pitchFamily="50" charset="0"/>
              </a:rPr>
              <a:t> robot </a:t>
            </a:r>
            <a:r>
              <a:rPr lang="nl-NL" sz="2400" dirty="0" err="1" smtClean="0">
                <a:solidFill>
                  <a:srgbClr val="00B0F0"/>
                </a:solidFill>
                <a:latin typeface="DINPro-Medium" panose="02000503030000020004" pitchFamily="50" charset="0"/>
              </a:rPr>
              <a:t>would</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be</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the</a:t>
            </a:r>
            <a:r>
              <a:rPr lang="nl-NL" sz="2400" dirty="0" smtClean="0">
                <a:solidFill>
                  <a:srgbClr val="00B0F0"/>
                </a:solidFill>
                <a:latin typeface="DINPro-Medium" panose="02000503030000020004" pitchFamily="50" charset="0"/>
              </a:rPr>
              <a:t> most </a:t>
            </a:r>
            <a:r>
              <a:rPr lang="nl-NL" sz="2400" dirty="0" err="1" smtClean="0">
                <a:solidFill>
                  <a:srgbClr val="00B0F0"/>
                </a:solidFill>
                <a:latin typeface="DINPro-Medium" panose="02000503030000020004" pitchFamily="50" charset="0"/>
              </a:rPr>
              <a:t>suitable</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for</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meaningful</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use</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with</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your</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client</a:t>
            </a:r>
            <a:r>
              <a:rPr lang="nl-NL" sz="2400" dirty="0" smtClean="0">
                <a:solidFill>
                  <a:srgbClr val="00B0F0"/>
                </a:solidFill>
                <a:latin typeface="DINPro-Medium" panose="02000503030000020004" pitchFamily="50" charset="0"/>
              </a:rPr>
              <a:t>? </a:t>
            </a:r>
            <a:endParaRPr lang="nl-NL" sz="2400" dirty="0">
              <a:solidFill>
                <a:srgbClr val="00B0F0"/>
              </a:solidFill>
              <a:latin typeface="DINPro-Medium" panose="02000503030000020004"/>
            </a:endParaRPr>
          </a:p>
        </p:txBody>
      </p:sp>
      <p:sp>
        <p:nvSpPr>
          <p:cNvPr id="9" name="Ovaal 8">
            <a:hlinkClick r:id="rId6" action="ppaction://hlinksldjump"/>
            <a:extLst>
              <a:ext uri="{FF2B5EF4-FFF2-40B4-BE49-F238E27FC236}">
                <a16:creationId xmlns:a16="http://schemas.microsoft.com/office/drawing/2014/main" id="{2DE8B35B-D9E8-4E3F-B934-670C39558A2F}"/>
              </a:ext>
            </a:extLst>
          </p:cNvPr>
          <p:cNvSpPr/>
          <p:nvPr/>
        </p:nvSpPr>
        <p:spPr>
          <a:xfrm>
            <a:off x="622607" y="5457226"/>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67D07FA7-8AD7-4C4A-982D-24149B1F1386}"/>
              </a:ext>
            </a:extLst>
          </p:cNvPr>
          <p:cNvSpPr/>
          <p:nvPr/>
        </p:nvSpPr>
        <p:spPr>
          <a:xfrm>
            <a:off x="742355" y="5527035"/>
            <a:ext cx="328936" cy="369332"/>
          </a:xfrm>
          <a:prstGeom prst="rect">
            <a:avLst/>
          </a:prstGeom>
        </p:spPr>
        <p:txBody>
          <a:bodyPr wrap="none">
            <a:spAutoFit/>
          </a:bodyPr>
          <a:lstStyle/>
          <a:p>
            <a:r>
              <a:rPr lang="nl-NL" dirty="0">
                <a:solidFill>
                  <a:schemeClr val="bg1"/>
                </a:solidFill>
                <a:latin typeface="DINPro-Bold" panose="02000503030000020004" pitchFamily="50" charset="0"/>
              </a:rPr>
              <a:t>A</a:t>
            </a:r>
          </a:p>
        </p:txBody>
      </p:sp>
      <p:sp>
        <p:nvSpPr>
          <p:cNvPr id="11" name="Ovaal 10">
            <a:hlinkClick r:id="rId7" action="ppaction://hlinksldjump"/>
            <a:extLst>
              <a:ext uri="{FF2B5EF4-FFF2-40B4-BE49-F238E27FC236}">
                <a16:creationId xmlns:a16="http://schemas.microsoft.com/office/drawing/2014/main" id="{14E3A016-4C68-423E-B958-B9048112E61F}"/>
              </a:ext>
            </a:extLst>
          </p:cNvPr>
          <p:cNvSpPr/>
          <p:nvPr/>
        </p:nvSpPr>
        <p:spPr>
          <a:xfrm>
            <a:off x="4398010" y="5457226"/>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a:hlinkClick r:id="rId8" action="ppaction://hlinksldjump"/>
            <a:extLst>
              <a:ext uri="{FF2B5EF4-FFF2-40B4-BE49-F238E27FC236}">
                <a16:creationId xmlns:a16="http://schemas.microsoft.com/office/drawing/2014/main" id="{59A39B7E-8647-4731-AF05-CAA10A101130}"/>
              </a:ext>
            </a:extLst>
          </p:cNvPr>
          <p:cNvSpPr/>
          <p:nvPr/>
        </p:nvSpPr>
        <p:spPr>
          <a:xfrm>
            <a:off x="8151625" y="5462833"/>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16CE13AA-1FED-48E2-89EF-C7A08D4BE1E1}"/>
              </a:ext>
            </a:extLst>
          </p:cNvPr>
          <p:cNvSpPr/>
          <p:nvPr/>
        </p:nvSpPr>
        <p:spPr>
          <a:xfrm>
            <a:off x="4522567" y="5563828"/>
            <a:ext cx="336952" cy="369332"/>
          </a:xfrm>
          <a:prstGeom prst="rect">
            <a:avLst/>
          </a:prstGeom>
        </p:spPr>
        <p:txBody>
          <a:bodyPr wrap="none">
            <a:spAutoFit/>
          </a:bodyPr>
          <a:lstStyle/>
          <a:p>
            <a:r>
              <a:rPr lang="nl-NL" dirty="0">
                <a:solidFill>
                  <a:schemeClr val="bg1"/>
                </a:solidFill>
                <a:latin typeface="DINPro-Bold" panose="02000503030000020004" pitchFamily="50" charset="0"/>
              </a:rPr>
              <a:t>B</a:t>
            </a:r>
          </a:p>
        </p:txBody>
      </p:sp>
      <p:sp>
        <p:nvSpPr>
          <p:cNvPr id="14" name="Rechthoek 13">
            <a:extLst>
              <a:ext uri="{FF2B5EF4-FFF2-40B4-BE49-F238E27FC236}">
                <a16:creationId xmlns:a16="http://schemas.microsoft.com/office/drawing/2014/main" id="{89DA900B-7527-4B60-907C-A7D1F8BCE19C}"/>
              </a:ext>
            </a:extLst>
          </p:cNvPr>
          <p:cNvSpPr/>
          <p:nvPr/>
        </p:nvSpPr>
        <p:spPr>
          <a:xfrm>
            <a:off x="8264915" y="5550698"/>
            <a:ext cx="327334" cy="369332"/>
          </a:xfrm>
          <a:prstGeom prst="rect">
            <a:avLst/>
          </a:prstGeom>
        </p:spPr>
        <p:txBody>
          <a:bodyPr wrap="none">
            <a:spAutoFit/>
          </a:bodyPr>
          <a:lstStyle/>
          <a:p>
            <a:r>
              <a:rPr lang="nl-NL" dirty="0">
                <a:solidFill>
                  <a:schemeClr val="bg1"/>
                </a:solidFill>
                <a:latin typeface="DINPro-Bold" panose="02000503030000020004" pitchFamily="50" charset="0"/>
              </a:rPr>
              <a:t>C</a:t>
            </a:r>
          </a:p>
        </p:txBody>
      </p:sp>
      <p:sp>
        <p:nvSpPr>
          <p:cNvPr id="15" name="Tijdelijke aanduiding voor inhoud 4">
            <a:extLst>
              <a:ext uri="{FF2B5EF4-FFF2-40B4-BE49-F238E27FC236}">
                <a16:creationId xmlns:a16="http://schemas.microsoft.com/office/drawing/2014/main" id="{C214C0A9-D238-42CB-9494-2D31BEBFF5E9}"/>
              </a:ext>
            </a:extLst>
          </p:cNvPr>
          <p:cNvSpPr txBox="1">
            <a:spLocks/>
          </p:cNvSpPr>
          <p:nvPr/>
        </p:nvSpPr>
        <p:spPr>
          <a:xfrm>
            <a:off x="1386573" y="5184181"/>
            <a:ext cx="10925175" cy="3887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sz="2000" dirty="0">
              <a:latin typeface="DINPro-Light" panose="02000504040000020003" pitchFamily="50" charset="0"/>
            </a:endParaRPr>
          </a:p>
          <a:p>
            <a:pPr marL="0" indent="0">
              <a:buFont typeface="Arial" panose="020B0604020202020204" pitchFamily="34" charset="0"/>
              <a:buNone/>
            </a:pPr>
            <a:r>
              <a:rPr lang="nl-NL" sz="2000" dirty="0">
                <a:latin typeface="DINPro-Light" panose="02000504040000020003" pitchFamily="50" charset="0"/>
              </a:rPr>
              <a:t>Robot Tessa			 Robot </a:t>
            </a:r>
            <a:r>
              <a:rPr lang="nl-NL" sz="2000" dirty="0" err="1">
                <a:latin typeface="DINPro-Light" panose="02000504040000020003" pitchFamily="50" charset="0"/>
              </a:rPr>
              <a:t>Zora</a:t>
            </a:r>
            <a:r>
              <a:rPr lang="nl-NL" sz="2000" dirty="0">
                <a:latin typeface="DINPro-Light" panose="02000504040000020003" pitchFamily="50" charset="0"/>
              </a:rPr>
              <a:t>			  Robot </a:t>
            </a:r>
            <a:r>
              <a:rPr lang="nl-NL" sz="2000" dirty="0" err="1">
                <a:latin typeface="DINPro-Light" panose="02000504040000020003" pitchFamily="50" charset="0"/>
              </a:rPr>
              <a:t>Paro</a:t>
            </a:r>
            <a:r>
              <a:rPr lang="nl-NL" sz="2000" dirty="0">
                <a:latin typeface="DINPro-Light" panose="02000504040000020003" pitchFamily="50" charset="0"/>
              </a:rPr>
              <a:t> </a:t>
            </a:r>
          </a:p>
          <a:p>
            <a:endParaRPr lang="nl-NL" sz="2000" dirty="0">
              <a:latin typeface="DINPro-Light" panose="02000504040000020003" pitchFamily="50" charset="0"/>
            </a:endParaRPr>
          </a:p>
        </p:txBody>
      </p:sp>
      <p:pic>
        <p:nvPicPr>
          <p:cNvPr id="20" name="Afbeelding 19">
            <a:extLst>
              <a:ext uri="{FF2B5EF4-FFF2-40B4-BE49-F238E27FC236}">
                <a16:creationId xmlns:a16="http://schemas.microsoft.com/office/drawing/2014/main" id="{7E162429-CBB7-4488-9682-BF4C57107AC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sp>
        <p:nvSpPr>
          <p:cNvPr id="21" name="Rechthoek 20">
            <a:hlinkClick r:id="rId6" action="ppaction://hlinksldjump"/>
            <a:extLst>
              <a:ext uri="{FF2B5EF4-FFF2-40B4-BE49-F238E27FC236}">
                <a16:creationId xmlns:a16="http://schemas.microsoft.com/office/drawing/2014/main" id="{9EA82FF1-345C-4BEC-AC1D-2ACCB7AAB446}"/>
              </a:ext>
            </a:extLst>
          </p:cNvPr>
          <p:cNvSpPr/>
          <p:nvPr/>
        </p:nvSpPr>
        <p:spPr>
          <a:xfrm>
            <a:off x="382485" y="3221933"/>
            <a:ext cx="3121184" cy="2901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hlinkClick r:id="rId7" action="ppaction://hlinksldjump"/>
            <a:extLst>
              <a:ext uri="{FF2B5EF4-FFF2-40B4-BE49-F238E27FC236}">
                <a16:creationId xmlns:a16="http://schemas.microsoft.com/office/drawing/2014/main" id="{DE6A8112-DAB6-4C92-BB25-28D21B22B802}"/>
              </a:ext>
            </a:extLst>
          </p:cNvPr>
          <p:cNvSpPr/>
          <p:nvPr/>
        </p:nvSpPr>
        <p:spPr>
          <a:xfrm>
            <a:off x="3756725" y="3298612"/>
            <a:ext cx="3761675" cy="2921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3" name="Rechthoek 22">
            <a:hlinkClick r:id="rId8" action="ppaction://hlinksldjump"/>
            <a:extLst>
              <a:ext uri="{FF2B5EF4-FFF2-40B4-BE49-F238E27FC236}">
                <a16:creationId xmlns:a16="http://schemas.microsoft.com/office/drawing/2014/main" id="{42FEC2AD-01EA-4D81-8FEA-99BE9F10A945}"/>
              </a:ext>
            </a:extLst>
          </p:cNvPr>
          <p:cNvSpPr/>
          <p:nvPr/>
        </p:nvSpPr>
        <p:spPr>
          <a:xfrm>
            <a:off x="7673816" y="3318738"/>
            <a:ext cx="3420855" cy="2901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D3DAA6BB-7377-46FE-BED0-68297B75A50A}"/>
              </a:ext>
            </a:extLst>
          </p:cNvPr>
          <p:cNvSpPr txBox="1"/>
          <p:nvPr/>
        </p:nvSpPr>
        <p:spPr>
          <a:xfrm>
            <a:off x="129164" y="88651"/>
            <a:ext cx="942127" cy="1107996"/>
          </a:xfrm>
          <a:prstGeom prst="rect">
            <a:avLst/>
          </a:prstGeom>
          <a:noFill/>
        </p:spPr>
        <p:txBody>
          <a:bodyPr wrap="square" rtlCol="0">
            <a:spAutoFit/>
          </a:bodyPr>
          <a:lstStyle/>
          <a:p>
            <a:r>
              <a:rPr lang="nl-NL" sz="6600" dirty="0">
                <a:solidFill>
                  <a:srgbClr val="00B0F0"/>
                </a:solidFill>
                <a:latin typeface="DINPro-Medium" panose="02000503030000020004" pitchFamily="50" charset="0"/>
                <a:ea typeface="+mj-ea"/>
                <a:cs typeface="+mj-cs"/>
              </a:rPr>
              <a:t>1</a:t>
            </a:r>
          </a:p>
        </p:txBody>
      </p:sp>
    </p:spTree>
    <p:extLst>
      <p:ext uri="{BB962C8B-B14F-4D97-AF65-F5344CB8AC3E}">
        <p14:creationId xmlns:p14="http://schemas.microsoft.com/office/powerpoint/2010/main" val="1220835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7689" y="1598319"/>
            <a:ext cx="4342722" cy="2763550"/>
          </a:xfrm>
          <a:prstGeom prst="rect">
            <a:avLst/>
          </a:prstGeom>
        </p:spPr>
      </p:pic>
      <p:pic>
        <p:nvPicPr>
          <p:cNvPr id="20" name="Afbeelding 19" descr="Blauw_Tekstball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01081" y="765313"/>
            <a:ext cx="5319422" cy="3596556"/>
          </a:xfrm>
          <a:prstGeom prst="rect">
            <a:avLst/>
          </a:prstGeom>
        </p:spPr>
      </p:pic>
      <p:sp>
        <p:nvSpPr>
          <p:cNvPr id="10" name="Rechthoek met één afgeschuinde hoek 9"/>
          <p:cNvSpPr/>
          <p:nvPr/>
        </p:nvSpPr>
        <p:spPr>
          <a:xfrm>
            <a:off x="0" y="5456420"/>
            <a:ext cx="12192000" cy="1401580"/>
          </a:xfrm>
          <a:prstGeom prst="snip1Rect">
            <a:avLst>
              <a:gd name="adj" fmla="val 0"/>
            </a:avLst>
          </a:prstGeom>
          <a:solidFill>
            <a:srgbClr val="C4C90E"/>
          </a:solidFill>
          <a:ln w="38100">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jdelijke aanduiding voor inhoud 2"/>
          <p:cNvSpPr>
            <a:spLocks noGrp="1"/>
          </p:cNvSpPr>
          <p:nvPr>
            <p:ph idx="1"/>
          </p:nvPr>
        </p:nvSpPr>
        <p:spPr>
          <a:xfrm>
            <a:off x="1440745" y="1303911"/>
            <a:ext cx="4337183" cy="3573845"/>
          </a:xfrm>
        </p:spPr>
        <p:txBody>
          <a:bodyPr>
            <a:normAutofit/>
          </a:bodyPr>
          <a:lstStyle/>
          <a:p>
            <a:pPr marL="0" indent="0">
              <a:lnSpc>
                <a:spcPct val="100000"/>
              </a:lnSpc>
              <a:buNone/>
            </a:pPr>
            <a:r>
              <a:rPr lang="en-US" sz="2000" dirty="0" smtClean="0">
                <a:solidFill>
                  <a:schemeClr val="bg1"/>
                </a:solidFill>
                <a:latin typeface="DINPro-Light" panose="02000504040000020003"/>
              </a:rPr>
              <a:t>Good</a:t>
            </a:r>
            <a:r>
              <a:rPr lang="en-US" sz="2000" dirty="0">
                <a:solidFill>
                  <a:schemeClr val="bg1"/>
                </a:solidFill>
                <a:latin typeface="DINPro-Light" panose="02000504040000020003"/>
              </a:rPr>
              <a:t>! "I am Tessa and I can help your client through my agenda function. Healthcare professionals and family members can enter agenda items that I speak out loud at the scheduled time. Give me WIFI and power and then I help to remind your client. In addition, I can also explain how to make a cup of coffee! </a:t>
            </a:r>
            <a:r>
              <a:rPr lang="en-US" sz="2000" dirty="0" smtClean="0">
                <a:solidFill>
                  <a:schemeClr val="bg1"/>
                </a:solidFill>
                <a:latin typeface="DINPro-Light" panose="02000504040000020003"/>
              </a:rPr>
              <a:t>'</a:t>
            </a:r>
            <a:endParaRPr lang="nl-NL" sz="2000" dirty="0">
              <a:solidFill>
                <a:schemeClr val="bg1"/>
              </a:solidFill>
              <a:latin typeface="DINPro-Light" panose="02000504040000020003"/>
            </a:endParaRPr>
          </a:p>
        </p:txBody>
      </p:sp>
      <p:sp>
        <p:nvSpPr>
          <p:cNvPr id="6" name="Tekstvak 5"/>
          <p:cNvSpPr txBox="1"/>
          <p:nvPr/>
        </p:nvSpPr>
        <p:spPr>
          <a:xfrm>
            <a:off x="1145632" y="5721406"/>
            <a:ext cx="7933125" cy="830997"/>
          </a:xfrm>
          <a:prstGeom prst="rect">
            <a:avLst/>
          </a:prstGeom>
          <a:noFill/>
        </p:spPr>
        <p:txBody>
          <a:bodyPr wrap="square" rtlCol="0">
            <a:spAutoFit/>
          </a:bodyPr>
          <a:lstStyle/>
          <a:p>
            <a:r>
              <a:rPr lang="en-US" sz="2400" dirty="0" smtClean="0">
                <a:solidFill>
                  <a:schemeClr val="bg1"/>
                </a:solidFill>
                <a:latin typeface="DINPro-Regular" panose="02000503030000020004"/>
              </a:rPr>
              <a:t>Tip</a:t>
            </a:r>
            <a:r>
              <a:rPr lang="en-US" sz="2400" dirty="0">
                <a:solidFill>
                  <a:schemeClr val="bg1"/>
                </a:solidFill>
                <a:latin typeface="DINPro-Regular" panose="02000503030000020004"/>
              </a:rPr>
              <a:t>: think about the privacy of your client. </a:t>
            </a:r>
            <a:r>
              <a:rPr lang="en-US" sz="2400" dirty="0" smtClean="0">
                <a:solidFill>
                  <a:schemeClr val="bg1"/>
                </a:solidFill>
                <a:latin typeface="DINPro-Regular" panose="02000503030000020004"/>
              </a:rPr>
              <a:t>Tessa will speak out the memories, also when someone is visiting.</a:t>
            </a:r>
            <a:endParaRPr lang="nl-NL" sz="2400" dirty="0">
              <a:solidFill>
                <a:schemeClr val="bg1"/>
              </a:solidFill>
              <a:latin typeface="DINPro-Regular" panose="02000503030000020004"/>
            </a:endParaRPr>
          </a:p>
        </p:txBody>
      </p:sp>
      <p:sp>
        <p:nvSpPr>
          <p:cNvPr id="5" name="Ovaal 4"/>
          <p:cNvSpPr/>
          <p:nvPr/>
        </p:nvSpPr>
        <p:spPr>
          <a:xfrm>
            <a:off x="94860" y="536654"/>
            <a:ext cx="838200" cy="814388"/>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p:cNvSpPr txBox="1"/>
          <p:nvPr/>
        </p:nvSpPr>
        <p:spPr>
          <a:xfrm>
            <a:off x="248868" y="560714"/>
            <a:ext cx="481012" cy="769441"/>
          </a:xfrm>
          <a:prstGeom prst="rect">
            <a:avLst/>
          </a:prstGeom>
          <a:noFill/>
        </p:spPr>
        <p:txBody>
          <a:bodyPr wrap="square" rtlCol="0">
            <a:spAutoFit/>
          </a:bodyPr>
          <a:lstStyle/>
          <a:p>
            <a:r>
              <a:rPr lang="nl-NL" sz="4400" dirty="0">
                <a:solidFill>
                  <a:schemeClr val="bg1"/>
                </a:solidFill>
                <a:latin typeface="DINPro-Bold" panose="02000503030000020004" pitchFamily="50" charset="0"/>
              </a:rPr>
              <a:t>A</a:t>
            </a:r>
          </a:p>
        </p:txBody>
      </p:sp>
      <p:pic>
        <p:nvPicPr>
          <p:cNvPr id="19" name="Afbeelding 18" descr="Duimpje.png"/>
          <p:cNvPicPr>
            <a:picLocks noChangeAspect="1"/>
          </p:cNvPicPr>
          <p:nvPr/>
        </p:nvPicPr>
        <p:blipFill>
          <a:blip r:embed="rId5" cstate="print">
            <a:biLevel thresh="2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rot="10800000" flipH="1">
            <a:off x="134784" y="5705417"/>
            <a:ext cx="910835" cy="779013"/>
          </a:xfrm>
          <a:prstGeom prst="rect">
            <a:avLst/>
          </a:prstGeom>
          <a:noFill/>
        </p:spPr>
      </p:pic>
      <p:pic>
        <p:nvPicPr>
          <p:cNvPr id="24" name="Afbeelding 23">
            <a:extLst>
              <a:ext uri="{FF2B5EF4-FFF2-40B4-BE49-F238E27FC236}">
                <a16:creationId xmlns:a16="http://schemas.microsoft.com/office/drawing/2014/main" id="{7E162429-CBB7-4488-9682-BF4C57107AC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spTree>
    <p:extLst>
      <p:ext uri="{BB962C8B-B14F-4D97-AF65-F5344CB8AC3E}">
        <p14:creationId xmlns:p14="http://schemas.microsoft.com/office/powerpoint/2010/main" val="2637708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7D2F80B-F3CD-4D45-B2A7-AD4C00F7B1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 t="10872" r="-1" b="9009"/>
          <a:stretch/>
        </p:blipFill>
        <p:spPr>
          <a:xfrm>
            <a:off x="1" y="0"/>
            <a:ext cx="12191999" cy="6887029"/>
          </a:xfrm>
          <a:prstGeom prst="rect">
            <a:avLst/>
          </a:prstGeom>
        </p:spPr>
      </p:pic>
      <p:sp>
        <p:nvSpPr>
          <p:cNvPr id="19" name="Rechthoek 18"/>
          <p:cNvSpPr/>
          <p:nvPr/>
        </p:nvSpPr>
        <p:spPr>
          <a:xfrm>
            <a:off x="0" y="965199"/>
            <a:ext cx="7264400" cy="2193696"/>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BBAA95A2-3545-47DE-B2BD-D30D847C356F}"/>
              </a:ext>
            </a:extLst>
          </p:cNvPr>
          <p:cNvSpPr/>
          <p:nvPr/>
        </p:nvSpPr>
        <p:spPr>
          <a:xfrm>
            <a:off x="-1" y="3158895"/>
            <a:ext cx="12192001" cy="33782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hlinkClick r:id="rId3" action="ppaction://hlinksldjump"/>
            <a:extLst>
              <a:ext uri="{FF2B5EF4-FFF2-40B4-BE49-F238E27FC236}">
                <a16:creationId xmlns:a16="http://schemas.microsoft.com/office/drawing/2014/main" id="{222655F6-2677-48D8-9A79-539E106B861F}"/>
              </a:ext>
            </a:extLst>
          </p:cNvPr>
          <p:cNvSpPr/>
          <p:nvPr/>
        </p:nvSpPr>
        <p:spPr>
          <a:xfrm>
            <a:off x="428625" y="3498407"/>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366BBA-7B79-4DC8-8EF0-752FB4CE8787}"/>
              </a:ext>
            </a:extLst>
          </p:cNvPr>
          <p:cNvSpPr/>
          <p:nvPr/>
        </p:nvSpPr>
        <p:spPr>
          <a:xfrm>
            <a:off x="548373" y="3568216"/>
            <a:ext cx="328936" cy="369332"/>
          </a:xfrm>
          <a:prstGeom prst="rect">
            <a:avLst/>
          </a:prstGeom>
        </p:spPr>
        <p:txBody>
          <a:bodyPr wrap="none">
            <a:spAutoFit/>
          </a:bodyPr>
          <a:lstStyle/>
          <a:p>
            <a:r>
              <a:rPr lang="nl-NL" dirty="0">
                <a:solidFill>
                  <a:schemeClr val="bg1"/>
                </a:solidFill>
                <a:latin typeface="DINPro-Bold" panose="02000503030000020004" pitchFamily="50" charset="0"/>
              </a:rPr>
              <a:t>A</a:t>
            </a:r>
          </a:p>
        </p:txBody>
      </p:sp>
      <p:sp>
        <p:nvSpPr>
          <p:cNvPr id="9" name="Ovaal 8">
            <a:hlinkClick r:id="rId4" action="ppaction://hlinksldjump"/>
            <a:extLst>
              <a:ext uri="{FF2B5EF4-FFF2-40B4-BE49-F238E27FC236}">
                <a16:creationId xmlns:a16="http://schemas.microsoft.com/office/drawing/2014/main" id="{544F4741-D69C-4802-AF45-2CF53B783FD0}"/>
              </a:ext>
            </a:extLst>
          </p:cNvPr>
          <p:cNvSpPr/>
          <p:nvPr/>
        </p:nvSpPr>
        <p:spPr>
          <a:xfrm>
            <a:off x="417358" y="4445560"/>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hlinkClick r:id="rId5" action="ppaction://hlinksldjump"/>
            <a:extLst>
              <a:ext uri="{FF2B5EF4-FFF2-40B4-BE49-F238E27FC236}">
                <a16:creationId xmlns:a16="http://schemas.microsoft.com/office/drawing/2014/main" id="{6A5177ED-9C11-4807-83A8-F0340DDA3E41}"/>
              </a:ext>
            </a:extLst>
          </p:cNvPr>
          <p:cNvSpPr/>
          <p:nvPr/>
        </p:nvSpPr>
        <p:spPr>
          <a:xfrm>
            <a:off x="428625" y="5380842"/>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EDD3AE79-A0AD-4970-B231-9A6F2DCA2748}"/>
              </a:ext>
            </a:extLst>
          </p:cNvPr>
          <p:cNvSpPr/>
          <p:nvPr/>
        </p:nvSpPr>
        <p:spPr>
          <a:xfrm>
            <a:off x="541915" y="4552162"/>
            <a:ext cx="336952" cy="369332"/>
          </a:xfrm>
          <a:prstGeom prst="rect">
            <a:avLst/>
          </a:prstGeom>
        </p:spPr>
        <p:txBody>
          <a:bodyPr wrap="none">
            <a:spAutoFit/>
          </a:bodyPr>
          <a:lstStyle/>
          <a:p>
            <a:r>
              <a:rPr lang="nl-NL" dirty="0">
                <a:solidFill>
                  <a:schemeClr val="bg1"/>
                </a:solidFill>
                <a:latin typeface="DINPro-Bold" panose="02000503030000020004" pitchFamily="50" charset="0"/>
              </a:rPr>
              <a:t>B</a:t>
            </a:r>
          </a:p>
        </p:txBody>
      </p:sp>
      <p:sp>
        <p:nvSpPr>
          <p:cNvPr id="12" name="Rechthoek 11">
            <a:extLst>
              <a:ext uri="{FF2B5EF4-FFF2-40B4-BE49-F238E27FC236}">
                <a16:creationId xmlns:a16="http://schemas.microsoft.com/office/drawing/2014/main" id="{1A51B112-F922-4A91-9C7C-F0A688DE91C3}"/>
              </a:ext>
            </a:extLst>
          </p:cNvPr>
          <p:cNvSpPr/>
          <p:nvPr/>
        </p:nvSpPr>
        <p:spPr>
          <a:xfrm>
            <a:off x="541915" y="5468707"/>
            <a:ext cx="327334" cy="369332"/>
          </a:xfrm>
          <a:prstGeom prst="rect">
            <a:avLst/>
          </a:prstGeom>
        </p:spPr>
        <p:txBody>
          <a:bodyPr wrap="none">
            <a:spAutoFit/>
          </a:bodyPr>
          <a:lstStyle/>
          <a:p>
            <a:r>
              <a:rPr lang="nl-NL" dirty="0">
                <a:solidFill>
                  <a:schemeClr val="bg1"/>
                </a:solidFill>
                <a:latin typeface="DINPro-Bold" panose="02000503030000020004" pitchFamily="50" charset="0"/>
              </a:rPr>
              <a:t>C</a:t>
            </a:r>
          </a:p>
        </p:txBody>
      </p:sp>
      <p:pic>
        <p:nvPicPr>
          <p:cNvPr id="13" name="Afbeelding 12">
            <a:extLst>
              <a:ext uri="{FF2B5EF4-FFF2-40B4-BE49-F238E27FC236}">
                <a16:creationId xmlns:a16="http://schemas.microsoft.com/office/drawing/2014/main" id="{E233EB4C-CFE6-41D5-931A-442F0C6C83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sp>
        <p:nvSpPr>
          <p:cNvPr id="14" name="Titel 3">
            <a:extLst>
              <a:ext uri="{FF2B5EF4-FFF2-40B4-BE49-F238E27FC236}">
                <a16:creationId xmlns:a16="http://schemas.microsoft.com/office/drawing/2014/main" id="{09E1DFA2-9C0B-473F-8009-7E6DF12687DA}"/>
              </a:ext>
            </a:extLst>
          </p:cNvPr>
          <p:cNvSpPr txBox="1">
            <a:spLocks/>
          </p:cNvSpPr>
          <p:nvPr/>
        </p:nvSpPr>
        <p:spPr>
          <a:xfrm>
            <a:off x="254001" y="1276568"/>
            <a:ext cx="6921500" cy="17848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nl-NL" sz="2800" dirty="0" err="1" smtClean="0">
                <a:solidFill>
                  <a:srgbClr val="00B0F0"/>
                </a:solidFill>
                <a:latin typeface="DINPro-Medium" panose="02000503030000020004" pitchFamily="50" charset="0"/>
              </a:rPr>
              <a:t>What</a:t>
            </a:r>
            <a:r>
              <a:rPr lang="nl-NL" sz="2800" dirty="0" smtClean="0">
                <a:solidFill>
                  <a:srgbClr val="00B0F0"/>
                </a:solidFill>
                <a:latin typeface="DINPro-Medium" panose="02000503030000020004" pitchFamily="50" charset="0"/>
              </a:rPr>
              <a:t> do </a:t>
            </a:r>
            <a:r>
              <a:rPr lang="nl-NL" sz="2800" dirty="0" err="1" smtClean="0">
                <a:solidFill>
                  <a:srgbClr val="00B0F0"/>
                </a:solidFill>
                <a:latin typeface="DINPro-Medium" panose="02000503030000020004" pitchFamily="50" charset="0"/>
              </a:rPr>
              <a:t>you</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pay</a:t>
            </a:r>
            <a:r>
              <a:rPr lang="nl-NL" sz="2800" dirty="0" smtClean="0">
                <a:solidFill>
                  <a:srgbClr val="00B0F0"/>
                </a:solidFill>
                <a:latin typeface="DINPro-Medium" panose="02000503030000020004" pitchFamily="50" charset="0"/>
              </a:rPr>
              <a:t> attention </a:t>
            </a:r>
            <a:r>
              <a:rPr lang="nl-NL" sz="2800" dirty="0" err="1" smtClean="0">
                <a:solidFill>
                  <a:srgbClr val="00B0F0"/>
                </a:solidFill>
                <a:latin typeface="DINPro-Medium" panose="02000503030000020004" pitchFamily="50" charset="0"/>
              </a:rPr>
              <a:t>to</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before</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you</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use</a:t>
            </a:r>
            <a:r>
              <a:rPr lang="nl-NL" sz="2800" dirty="0" smtClean="0">
                <a:solidFill>
                  <a:srgbClr val="00B0F0"/>
                </a:solidFill>
                <a:latin typeface="DINPro-Medium" panose="02000503030000020004" pitchFamily="50" charset="0"/>
              </a:rPr>
              <a:t> a robot </a:t>
            </a:r>
            <a:r>
              <a:rPr lang="nl-NL" sz="2800" dirty="0" err="1" smtClean="0">
                <a:solidFill>
                  <a:srgbClr val="00B0F0"/>
                </a:solidFill>
                <a:latin typeface="DINPro-Medium" panose="02000503030000020004" pitchFamily="50" charset="0"/>
              </a:rPr>
              <a:t>with</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the</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client</a:t>
            </a:r>
            <a:r>
              <a:rPr lang="nl-NL" sz="2800" dirty="0" smtClean="0">
                <a:solidFill>
                  <a:srgbClr val="00B0F0"/>
                </a:solidFill>
                <a:latin typeface="DINPro-Medium" panose="02000503030000020004" pitchFamily="50" charset="0"/>
              </a:rPr>
              <a:t>?</a:t>
            </a:r>
            <a:endParaRPr lang="nl-NL" sz="2800" dirty="0">
              <a:solidFill>
                <a:srgbClr val="00B0F0"/>
              </a:solidFill>
              <a:latin typeface="DINPro-Medium" panose="02000503030000020004" pitchFamily="50" charset="0"/>
            </a:endParaRPr>
          </a:p>
        </p:txBody>
      </p:sp>
      <p:sp>
        <p:nvSpPr>
          <p:cNvPr id="15" name="Tijdelijke aanduiding voor inhoud 4">
            <a:extLst>
              <a:ext uri="{FF2B5EF4-FFF2-40B4-BE49-F238E27FC236}">
                <a16:creationId xmlns:a16="http://schemas.microsoft.com/office/drawing/2014/main" id="{EB83DEBF-9344-4E8A-B65F-FCAC17AF05B3}"/>
              </a:ext>
            </a:extLst>
          </p:cNvPr>
          <p:cNvSpPr>
            <a:spLocks noGrp="1"/>
          </p:cNvSpPr>
          <p:nvPr>
            <p:ph idx="1"/>
          </p:nvPr>
        </p:nvSpPr>
        <p:spPr>
          <a:xfrm>
            <a:off x="1314676" y="3519714"/>
            <a:ext cx="10925175" cy="4622789"/>
          </a:xfrm>
        </p:spPr>
        <p:txBody>
          <a:bodyPr>
            <a:noAutofit/>
          </a:bodyPr>
          <a:lstStyle/>
          <a:p>
            <a:pPr marL="0" indent="0">
              <a:buNone/>
            </a:pPr>
            <a:r>
              <a:rPr lang="nl-NL" sz="2000" dirty="0" smtClean="0">
                <a:latin typeface="DINPro-Light" panose="02000504040000020003" pitchFamily="50" charset="0"/>
              </a:rPr>
              <a:t>It is important </a:t>
            </a:r>
            <a:r>
              <a:rPr lang="nl-NL" sz="2000" dirty="0" err="1" smtClean="0">
                <a:latin typeface="DINPro-Light" panose="02000504040000020003" pitchFamily="50" charset="0"/>
              </a:rPr>
              <a:t>to</a:t>
            </a:r>
            <a:r>
              <a:rPr lang="nl-NL" sz="2000" dirty="0" smtClean="0">
                <a:latin typeface="DINPro-Light" panose="02000504040000020003" pitchFamily="50" charset="0"/>
              </a:rPr>
              <a:t> </a:t>
            </a:r>
            <a:r>
              <a:rPr lang="nl-NL" sz="2000" dirty="0" err="1" smtClean="0">
                <a:latin typeface="DINPro-Light" panose="02000504040000020003" pitchFamily="50" charset="0"/>
              </a:rPr>
              <a:t>think</a:t>
            </a:r>
            <a:r>
              <a:rPr lang="nl-NL" sz="2000" dirty="0">
                <a:latin typeface="DINPro-Light" panose="02000504040000020003" pitchFamily="50" charset="0"/>
              </a:rPr>
              <a:t> </a:t>
            </a:r>
            <a:r>
              <a:rPr lang="nl-NL" sz="2000" dirty="0" err="1" smtClean="0">
                <a:latin typeface="DINPro-Light" panose="02000504040000020003" pitchFamily="50" charset="0"/>
              </a:rPr>
              <a:t>carefully</a:t>
            </a:r>
            <a:r>
              <a:rPr lang="nl-NL" sz="2000" dirty="0" smtClean="0">
                <a:latin typeface="DINPro-Light" panose="02000504040000020003" pitchFamily="50" charset="0"/>
              </a:rPr>
              <a:t> </a:t>
            </a:r>
            <a:r>
              <a:rPr lang="nl-NL" sz="2000" dirty="0" err="1" smtClean="0">
                <a:latin typeface="DINPro-Light" panose="02000504040000020003" pitchFamily="50" charset="0"/>
              </a:rPr>
              <a:t>with</a:t>
            </a:r>
            <a:r>
              <a:rPr lang="nl-NL" sz="2000" dirty="0" smtClean="0">
                <a:latin typeface="DINPro-Light" panose="02000504040000020003" pitchFamily="50" charset="0"/>
              </a:rPr>
              <a:t> </a:t>
            </a:r>
            <a:r>
              <a:rPr lang="nl-NL" sz="2000" dirty="0" err="1" smtClean="0">
                <a:latin typeface="DINPro-Light" panose="02000504040000020003" pitchFamily="50" charset="0"/>
              </a:rPr>
              <a:t>wich</a:t>
            </a:r>
            <a:r>
              <a:rPr lang="nl-NL" sz="2000" dirty="0" smtClean="0">
                <a:latin typeface="DINPro-Light" panose="02000504040000020003" pitchFamily="50" charset="0"/>
              </a:rPr>
              <a:t> goal we want </a:t>
            </a:r>
            <a:r>
              <a:rPr lang="nl-NL" sz="2000" dirty="0" err="1" smtClean="0">
                <a:latin typeface="DINPro-Light" panose="02000504040000020003" pitchFamily="50" charset="0"/>
              </a:rPr>
              <a:t>to</a:t>
            </a:r>
            <a:r>
              <a:rPr lang="nl-NL" sz="2000" dirty="0" smtClean="0">
                <a:latin typeface="DINPro-Light" panose="02000504040000020003" pitchFamily="50" charset="0"/>
              </a:rPr>
              <a:t> </a:t>
            </a:r>
            <a:r>
              <a:rPr lang="nl-NL" sz="2000" dirty="0" err="1" smtClean="0">
                <a:latin typeface="DINPro-Light" panose="02000504040000020003" pitchFamily="50" charset="0"/>
              </a:rPr>
              <a:t>use</a:t>
            </a:r>
            <a:r>
              <a:rPr lang="nl-NL" sz="2000" dirty="0" smtClean="0">
                <a:latin typeface="DINPro-Light" panose="02000504040000020003" pitchFamily="50" charset="0"/>
              </a:rPr>
              <a:t> </a:t>
            </a:r>
            <a:r>
              <a:rPr lang="nl-NL" sz="2000" dirty="0" err="1" smtClean="0">
                <a:latin typeface="DINPro-Light" panose="02000504040000020003" pitchFamily="50" charset="0"/>
              </a:rPr>
              <a:t>the</a:t>
            </a:r>
            <a:r>
              <a:rPr lang="nl-NL" sz="2000" dirty="0" smtClean="0">
                <a:latin typeface="DINPro-Light" panose="02000504040000020003" pitchFamily="50" charset="0"/>
              </a:rPr>
              <a:t> robot. Of course, </a:t>
            </a:r>
            <a:r>
              <a:rPr lang="nl-NL" sz="2000" dirty="0" err="1" smtClean="0">
                <a:latin typeface="DINPro-Light" panose="02000504040000020003" pitchFamily="50" charset="0"/>
              </a:rPr>
              <a:t>the</a:t>
            </a:r>
            <a:r>
              <a:rPr lang="nl-NL" sz="2000" dirty="0" smtClean="0">
                <a:latin typeface="DINPro-Light" panose="02000504040000020003" pitchFamily="50" charset="0"/>
              </a:rPr>
              <a:t> </a:t>
            </a:r>
            <a:r>
              <a:rPr lang="nl-NL" sz="2000" dirty="0" err="1" smtClean="0">
                <a:latin typeface="DINPro-Light" panose="02000504040000020003" pitchFamily="50" charset="0"/>
              </a:rPr>
              <a:t>cost</a:t>
            </a:r>
            <a:r>
              <a:rPr lang="nl-NL" sz="2000" dirty="0" smtClean="0">
                <a:latin typeface="DINPro-Light" panose="02000504040000020003" pitchFamily="50" charset="0"/>
              </a:rPr>
              <a:t> factor </a:t>
            </a:r>
            <a:r>
              <a:rPr lang="nl-NL" sz="2000" dirty="0" err="1" smtClean="0">
                <a:latin typeface="DINPro-Light" panose="02000504040000020003" pitchFamily="50" charset="0"/>
              </a:rPr>
              <a:t>also</a:t>
            </a:r>
            <a:r>
              <a:rPr lang="nl-NL" sz="2000" dirty="0" smtClean="0">
                <a:latin typeface="DINPro-Light" panose="02000504040000020003" pitchFamily="50" charset="0"/>
              </a:rPr>
              <a:t>            </a:t>
            </a:r>
            <a:r>
              <a:rPr lang="nl-NL" sz="2000" dirty="0" err="1" smtClean="0">
                <a:latin typeface="DINPro-Light" panose="02000504040000020003" pitchFamily="50" charset="0"/>
              </a:rPr>
              <a:t>plays</a:t>
            </a:r>
            <a:r>
              <a:rPr lang="nl-NL" sz="2000" dirty="0" smtClean="0">
                <a:latin typeface="DINPro-Light" panose="02000504040000020003" pitchFamily="50" charset="0"/>
              </a:rPr>
              <a:t> a </a:t>
            </a:r>
            <a:r>
              <a:rPr lang="nl-NL" sz="2000" dirty="0" err="1" smtClean="0">
                <a:latin typeface="DINPro-Light" panose="02000504040000020003" pitchFamily="50" charset="0"/>
              </a:rPr>
              <a:t>role</a:t>
            </a:r>
            <a:r>
              <a:rPr lang="nl-NL" sz="2000" dirty="0" smtClean="0">
                <a:latin typeface="DINPro-Light" panose="02000504040000020003" pitchFamily="50" charset="0"/>
              </a:rPr>
              <a:t> here. </a:t>
            </a:r>
          </a:p>
          <a:p>
            <a:pPr marL="0" indent="0">
              <a:buNone/>
            </a:pPr>
            <a:endParaRPr lang="nl-NL" sz="2000" dirty="0" smtClean="0">
              <a:latin typeface="DINPro-Light" panose="02000504040000020003" pitchFamily="50" charset="0"/>
            </a:endParaRPr>
          </a:p>
          <a:p>
            <a:pPr marL="0" indent="0">
              <a:buNone/>
            </a:pPr>
            <a:r>
              <a:rPr lang="nl-NL" sz="2000" dirty="0" smtClean="0">
                <a:latin typeface="DINPro-Light" panose="02000504040000020003" pitchFamily="50" charset="0"/>
              </a:rPr>
              <a:t>I </a:t>
            </a:r>
            <a:r>
              <a:rPr lang="nl-NL" sz="2000" dirty="0" smtClean="0">
                <a:latin typeface="DINPro-Light" panose="02000504040000020003" pitchFamily="50" charset="0"/>
              </a:rPr>
              <a:t>turn on </a:t>
            </a:r>
            <a:r>
              <a:rPr lang="nl-NL" sz="2000" dirty="0" err="1" smtClean="0">
                <a:latin typeface="DINPro-Light" panose="02000504040000020003" pitchFamily="50" charset="0"/>
              </a:rPr>
              <a:t>the</a:t>
            </a:r>
            <a:r>
              <a:rPr lang="nl-NL" sz="2000" dirty="0" smtClean="0">
                <a:latin typeface="DINPro-Light" panose="02000504040000020003" pitchFamily="50" charset="0"/>
              </a:rPr>
              <a:t> robot </a:t>
            </a:r>
            <a:r>
              <a:rPr lang="nl-NL" sz="2000" dirty="0" err="1" smtClean="0">
                <a:latin typeface="DINPro-Light" panose="02000504040000020003" pitchFamily="50" charset="0"/>
              </a:rPr>
              <a:t>that</a:t>
            </a:r>
            <a:r>
              <a:rPr lang="nl-NL" sz="2000" dirty="0" smtClean="0">
                <a:latin typeface="DINPro-Light" panose="02000504040000020003" pitchFamily="50" charset="0"/>
              </a:rPr>
              <a:t> we have </a:t>
            </a:r>
            <a:r>
              <a:rPr lang="nl-NL" sz="2000" dirty="0" err="1" smtClean="0">
                <a:latin typeface="DINPro-Light" panose="02000504040000020003" pitchFamily="50" charset="0"/>
              </a:rPr>
              <a:t>left</a:t>
            </a:r>
            <a:r>
              <a:rPr lang="nl-NL" sz="2000" dirty="0" smtClean="0">
                <a:latin typeface="DINPro-Light" panose="02000504040000020003" pitchFamily="50" charset="0"/>
              </a:rPr>
              <a:t>. It is a </a:t>
            </a:r>
            <a:r>
              <a:rPr lang="nl-NL" sz="2000" dirty="0" err="1" smtClean="0">
                <a:latin typeface="DINPro-Light" panose="02000504040000020003" pitchFamily="50" charset="0"/>
              </a:rPr>
              <a:t>shame</a:t>
            </a:r>
            <a:r>
              <a:rPr lang="nl-NL" sz="2000" dirty="0" smtClean="0">
                <a:latin typeface="DINPro-Light" panose="02000504040000020003" pitchFamily="50" charset="0"/>
              </a:rPr>
              <a:t> </a:t>
            </a:r>
            <a:r>
              <a:rPr lang="nl-NL" sz="2000" dirty="0" err="1" smtClean="0">
                <a:latin typeface="DINPro-Light" panose="02000504040000020003" pitchFamily="50" charset="0"/>
              </a:rPr>
              <a:t>if</a:t>
            </a:r>
            <a:r>
              <a:rPr lang="nl-NL" sz="2000" dirty="0" smtClean="0">
                <a:latin typeface="DINPro-Light" panose="02000504040000020003" pitchFamily="50" charset="0"/>
              </a:rPr>
              <a:t> </a:t>
            </a:r>
            <a:r>
              <a:rPr lang="nl-NL" sz="2000" dirty="0" err="1" smtClean="0">
                <a:latin typeface="DINPro-Light" panose="02000504040000020003" pitchFamily="50" charset="0"/>
              </a:rPr>
              <a:t>it</a:t>
            </a:r>
            <a:r>
              <a:rPr lang="nl-NL" sz="2000" dirty="0" smtClean="0">
                <a:latin typeface="DINPro-Light" panose="02000504040000020003" pitchFamily="50" charset="0"/>
              </a:rPr>
              <a:t> </a:t>
            </a:r>
            <a:r>
              <a:rPr lang="nl-NL" sz="2000" dirty="0" err="1" smtClean="0">
                <a:latin typeface="DINPro-Light" panose="02000504040000020003" pitchFamily="50" charset="0"/>
              </a:rPr>
              <a:t>stays</a:t>
            </a:r>
            <a:r>
              <a:rPr lang="nl-NL" sz="2000" dirty="0" smtClean="0">
                <a:latin typeface="DINPro-Light" panose="02000504040000020003" pitchFamily="50" charset="0"/>
              </a:rPr>
              <a:t> on </a:t>
            </a:r>
            <a:r>
              <a:rPr lang="nl-NL" sz="2000" dirty="0" err="1" smtClean="0">
                <a:latin typeface="DINPro-Light" panose="02000504040000020003" pitchFamily="50" charset="0"/>
              </a:rPr>
              <a:t>the</a:t>
            </a:r>
            <a:r>
              <a:rPr lang="nl-NL" sz="2000" dirty="0" smtClean="0">
                <a:latin typeface="DINPro-Light" panose="02000504040000020003" pitchFamily="50" charset="0"/>
              </a:rPr>
              <a:t> </a:t>
            </a:r>
            <a:r>
              <a:rPr lang="nl-NL" sz="2000" dirty="0" err="1" smtClean="0">
                <a:latin typeface="DINPro-Light" panose="02000504040000020003" pitchFamily="50" charset="0"/>
              </a:rPr>
              <a:t>shelf</a:t>
            </a:r>
            <a:r>
              <a:rPr lang="nl-NL" sz="2000" dirty="0" smtClean="0">
                <a:latin typeface="DINPro-Light" panose="02000504040000020003" pitchFamily="50" charset="0"/>
              </a:rPr>
              <a:t>. </a:t>
            </a:r>
            <a:endParaRPr lang="nl-NL" sz="2000" dirty="0">
              <a:latin typeface="DINPro-Light" panose="02000504040000020003" pitchFamily="50" charset="0"/>
            </a:endParaRPr>
          </a:p>
          <a:p>
            <a:pPr marL="0" indent="0">
              <a:buNone/>
            </a:pPr>
            <a:endParaRPr lang="nl-NL" sz="2000" dirty="0">
              <a:latin typeface="DINPro-Light" panose="02000504040000020003" pitchFamily="50" charset="0"/>
            </a:endParaRPr>
          </a:p>
          <a:p>
            <a:pPr marL="0" indent="0">
              <a:spcBef>
                <a:spcPts val="0"/>
              </a:spcBef>
              <a:buNone/>
            </a:pPr>
            <a:r>
              <a:rPr lang="nl-NL" sz="2000" dirty="0" smtClean="0">
                <a:latin typeface="DINPro-Light" panose="02000504040000020003" pitchFamily="50" charset="0"/>
              </a:rPr>
              <a:t>I </a:t>
            </a:r>
            <a:r>
              <a:rPr lang="nl-NL" sz="2000" dirty="0" err="1" smtClean="0">
                <a:latin typeface="DINPro-Light" panose="02000504040000020003" pitchFamily="50" charset="0"/>
              </a:rPr>
              <a:t>pay</a:t>
            </a:r>
            <a:r>
              <a:rPr lang="nl-NL" sz="2000" dirty="0" smtClean="0">
                <a:latin typeface="DINPro-Light" panose="02000504040000020003" pitchFamily="50" charset="0"/>
              </a:rPr>
              <a:t> attention </a:t>
            </a:r>
            <a:r>
              <a:rPr lang="nl-NL" sz="2000" dirty="0" err="1" smtClean="0">
                <a:latin typeface="DINPro-Light" panose="02000504040000020003" pitchFamily="50" charset="0"/>
              </a:rPr>
              <a:t>to</a:t>
            </a:r>
            <a:r>
              <a:rPr lang="nl-NL" sz="2000" dirty="0" smtClean="0">
                <a:latin typeface="DINPro-Light" panose="02000504040000020003" pitchFamily="50" charset="0"/>
              </a:rPr>
              <a:t> </a:t>
            </a:r>
            <a:r>
              <a:rPr lang="nl-NL" sz="2000" dirty="0" err="1" smtClean="0">
                <a:latin typeface="DINPro-Light" panose="02000504040000020003" pitchFamily="50" charset="0"/>
              </a:rPr>
              <a:t>the</a:t>
            </a:r>
            <a:r>
              <a:rPr lang="nl-NL" sz="2000" dirty="0" smtClean="0">
                <a:latin typeface="DINPro-Light" panose="02000504040000020003" pitchFamily="50" charset="0"/>
              </a:rPr>
              <a:t> goal </a:t>
            </a:r>
            <a:r>
              <a:rPr lang="nl-NL" sz="2000" dirty="0" err="1" smtClean="0">
                <a:latin typeface="DINPro-Light" panose="02000504040000020003" pitchFamily="50" charset="0"/>
              </a:rPr>
              <a:t>with</a:t>
            </a:r>
            <a:r>
              <a:rPr lang="nl-NL" sz="2000" dirty="0" smtClean="0">
                <a:latin typeface="DINPro-Light" panose="02000504040000020003" pitchFamily="50" charset="0"/>
              </a:rPr>
              <a:t> </a:t>
            </a:r>
            <a:r>
              <a:rPr lang="nl-NL" sz="2000" dirty="0" err="1" smtClean="0">
                <a:latin typeface="DINPro-Light" panose="02000504040000020003" pitchFamily="50" charset="0"/>
              </a:rPr>
              <a:t>which</a:t>
            </a:r>
            <a:r>
              <a:rPr lang="nl-NL" sz="2000" dirty="0" smtClean="0">
                <a:latin typeface="DINPro-Light" panose="02000504040000020003" pitchFamily="50" charset="0"/>
              </a:rPr>
              <a:t> we want </a:t>
            </a:r>
            <a:r>
              <a:rPr lang="nl-NL" sz="2000" dirty="0" err="1" smtClean="0">
                <a:latin typeface="DINPro-Light" panose="02000504040000020003" pitchFamily="50" charset="0"/>
              </a:rPr>
              <a:t>to</a:t>
            </a:r>
            <a:r>
              <a:rPr lang="nl-NL" sz="2000" dirty="0" smtClean="0">
                <a:latin typeface="DINPro-Light" panose="02000504040000020003" pitchFamily="50" charset="0"/>
              </a:rPr>
              <a:t> </a:t>
            </a:r>
            <a:r>
              <a:rPr lang="nl-NL" sz="2000" dirty="0" err="1" smtClean="0">
                <a:latin typeface="DINPro-Light" panose="02000504040000020003" pitchFamily="50" charset="0"/>
              </a:rPr>
              <a:t>use</a:t>
            </a:r>
            <a:r>
              <a:rPr lang="nl-NL" sz="2000" dirty="0" smtClean="0">
                <a:latin typeface="DINPro-Light" panose="02000504040000020003" pitchFamily="50" charset="0"/>
              </a:rPr>
              <a:t> </a:t>
            </a:r>
            <a:r>
              <a:rPr lang="nl-NL" sz="2000" dirty="0" err="1" smtClean="0">
                <a:latin typeface="DINPro-Light" panose="02000504040000020003" pitchFamily="50" charset="0"/>
              </a:rPr>
              <a:t>the</a:t>
            </a:r>
            <a:r>
              <a:rPr lang="nl-NL" sz="2000" dirty="0" smtClean="0">
                <a:latin typeface="DINPro-Light" panose="02000504040000020003" pitchFamily="50" charset="0"/>
              </a:rPr>
              <a:t> robot, but </a:t>
            </a:r>
            <a:r>
              <a:rPr lang="nl-NL" sz="2000" dirty="0" err="1" smtClean="0">
                <a:latin typeface="DINPro-Light" panose="02000504040000020003" pitchFamily="50" charset="0"/>
              </a:rPr>
              <a:t>there</a:t>
            </a:r>
            <a:r>
              <a:rPr lang="nl-NL" sz="2000" dirty="0" smtClean="0">
                <a:latin typeface="DINPro-Light" panose="02000504040000020003" pitchFamily="50" charset="0"/>
              </a:rPr>
              <a:t> are </a:t>
            </a:r>
            <a:r>
              <a:rPr lang="nl-NL" sz="2000" dirty="0" err="1" smtClean="0">
                <a:latin typeface="DINPro-Light" panose="02000504040000020003" pitchFamily="50" charset="0"/>
              </a:rPr>
              <a:t>many</a:t>
            </a:r>
            <a:r>
              <a:rPr lang="nl-NL" sz="2000" dirty="0" smtClean="0">
                <a:latin typeface="DINPro-Light" panose="02000504040000020003" pitchFamily="50" charset="0"/>
              </a:rPr>
              <a:t> different </a:t>
            </a:r>
            <a:r>
              <a:rPr lang="nl-NL" sz="2000" dirty="0" err="1" smtClean="0">
                <a:latin typeface="DINPro-Light" panose="02000504040000020003" pitchFamily="50" charset="0"/>
              </a:rPr>
              <a:t>aspects</a:t>
            </a:r>
            <a:r>
              <a:rPr lang="nl-NL" sz="2000" dirty="0" smtClean="0">
                <a:latin typeface="DINPro-Light" panose="02000504040000020003" pitchFamily="50" charset="0"/>
              </a:rPr>
              <a:t> </a:t>
            </a:r>
            <a:r>
              <a:rPr lang="nl-NL" sz="2000" dirty="0" err="1" smtClean="0">
                <a:latin typeface="DINPro-Light" panose="02000504040000020003" pitchFamily="50" charset="0"/>
              </a:rPr>
              <a:t>that</a:t>
            </a:r>
            <a:r>
              <a:rPr lang="nl-NL" sz="2000" dirty="0" smtClean="0">
                <a:latin typeface="DINPro-Light" panose="02000504040000020003" pitchFamily="50" charset="0"/>
              </a:rPr>
              <a:t>              </a:t>
            </a:r>
            <a:r>
              <a:rPr lang="nl-NL" sz="2000" dirty="0" err="1" smtClean="0">
                <a:latin typeface="DINPro-Light" panose="02000504040000020003" pitchFamily="50" charset="0"/>
              </a:rPr>
              <a:t>you</a:t>
            </a:r>
            <a:r>
              <a:rPr lang="nl-NL" sz="2000" dirty="0" smtClean="0">
                <a:latin typeface="DINPro-Light" panose="02000504040000020003" pitchFamily="50" charset="0"/>
              </a:rPr>
              <a:t> have </a:t>
            </a:r>
            <a:r>
              <a:rPr lang="nl-NL" sz="2000" dirty="0" err="1" smtClean="0">
                <a:latin typeface="DINPro-Light" panose="02000504040000020003" pitchFamily="50" charset="0"/>
              </a:rPr>
              <a:t>to</a:t>
            </a:r>
            <a:r>
              <a:rPr lang="nl-NL" sz="2000" dirty="0" smtClean="0">
                <a:latin typeface="DINPro-Light" panose="02000504040000020003" pitchFamily="50" charset="0"/>
              </a:rPr>
              <a:t> take </a:t>
            </a:r>
            <a:r>
              <a:rPr lang="nl-NL" sz="2000" dirty="0" err="1" smtClean="0">
                <a:latin typeface="DINPro-Light" panose="02000504040000020003" pitchFamily="50" charset="0"/>
              </a:rPr>
              <a:t>into</a:t>
            </a:r>
            <a:r>
              <a:rPr lang="nl-NL" sz="2000" dirty="0" smtClean="0">
                <a:latin typeface="DINPro-Light" panose="02000504040000020003" pitchFamily="50" charset="0"/>
              </a:rPr>
              <a:t> account. </a:t>
            </a:r>
            <a:r>
              <a:rPr lang="nl-NL" sz="2000" dirty="0" err="1" smtClean="0">
                <a:latin typeface="DINPro-Light" panose="02000504040000020003" pitchFamily="50" charset="0"/>
              </a:rPr>
              <a:t>This</a:t>
            </a:r>
            <a:r>
              <a:rPr lang="nl-NL" sz="2000" dirty="0" smtClean="0">
                <a:latin typeface="DINPro-Light" panose="02000504040000020003" pitchFamily="50" charset="0"/>
              </a:rPr>
              <a:t> </a:t>
            </a:r>
            <a:r>
              <a:rPr lang="nl-NL" sz="2000" dirty="0" err="1" smtClean="0">
                <a:latin typeface="DINPro-Light" panose="02000504040000020003" pitchFamily="50" charset="0"/>
              </a:rPr>
              <a:t>differs</a:t>
            </a:r>
            <a:r>
              <a:rPr lang="nl-NL" sz="2000" dirty="0" smtClean="0">
                <a:latin typeface="DINPro-Light" panose="02000504040000020003" pitchFamily="50" charset="0"/>
              </a:rPr>
              <a:t> per robot, </a:t>
            </a:r>
            <a:r>
              <a:rPr lang="nl-NL" sz="2000" dirty="0" err="1" smtClean="0">
                <a:latin typeface="DINPro-Light" panose="02000504040000020003" pitchFamily="50" charset="0"/>
              </a:rPr>
              <a:t>client</a:t>
            </a:r>
            <a:r>
              <a:rPr lang="nl-NL" sz="2000" dirty="0" smtClean="0">
                <a:latin typeface="DINPro-Light" panose="02000504040000020003" pitchFamily="50" charset="0"/>
              </a:rPr>
              <a:t> </a:t>
            </a:r>
            <a:r>
              <a:rPr lang="nl-NL" sz="2000" dirty="0" err="1" smtClean="0">
                <a:latin typeface="DINPro-Light" panose="02000504040000020003" pitchFamily="50" charset="0"/>
              </a:rPr>
              <a:t>and</a:t>
            </a:r>
            <a:r>
              <a:rPr lang="nl-NL" sz="2000" dirty="0">
                <a:latin typeface="DINPro-Light" panose="02000504040000020003" pitchFamily="50" charset="0"/>
              </a:rPr>
              <a:t> </a:t>
            </a:r>
            <a:r>
              <a:rPr lang="nl-NL" sz="2000" dirty="0" smtClean="0">
                <a:latin typeface="DINPro-Light" panose="02000504040000020003" pitchFamily="50" charset="0"/>
              </a:rPr>
              <a:t>setting. </a:t>
            </a:r>
            <a:endParaRPr lang="nl-NL" sz="2000" dirty="0">
              <a:latin typeface="DINPro-Light" panose="02000504040000020003" pitchFamily="50" charset="0"/>
            </a:endParaRPr>
          </a:p>
        </p:txBody>
      </p:sp>
      <p:sp>
        <p:nvSpPr>
          <p:cNvPr id="20" name="Tekstvak 19">
            <a:extLst>
              <a:ext uri="{FF2B5EF4-FFF2-40B4-BE49-F238E27FC236}">
                <a16:creationId xmlns:a16="http://schemas.microsoft.com/office/drawing/2014/main" id="{87870B31-6768-46D0-A193-D214E253F47B}"/>
              </a:ext>
            </a:extLst>
          </p:cNvPr>
          <p:cNvSpPr txBox="1"/>
          <p:nvPr/>
        </p:nvSpPr>
        <p:spPr>
          <a:xfrm>
            <a:off x="129164" y="88651"/>
            <a:ext cx="942127" cy="1107996"/>
          </a:xfrm>
          <a:prstGeom prst="rect">
            <a:avLst/>
          </a:prstGeom>
          <a:noFill/>
        </p:spPr>
        <p:txBody>
          <a:bodyPr wrap="square" rtlCol="0">
            <a:spAutoFit/>
          </a:bodyPr>
          <a:lstStyle/>
          <a:p>
            <a:r>
              <a:rPr lang="nl-NL" sz="6600" dirty="0">
                <a:solidFill>
                  <a:srgbClr val="00B0F0"/>
                </a:solidFill>
                <a:latin typeface="DINPro-Medium" panose="02000503030000020004" pitchFamily="50" charset="0"/>
                <a:ea typeface="+mj-ea"/>
                <a:cs typeface="+mj-cs"/>
              </a:rPr>
              <a:t>2</a:t>
            </a:r>
          </a:p>
        </p:txBody>
      </p:sp>
    </p:spTree>
    <p:extLst>
      <p:ext uri="{BB962C8B-B14F-4D97-AF65-F5344CB8AC3E}">
        <p14:creationId xmlns:p14="http://schemas.microsoft.com/office/powerpoint/2010/main" val="536358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Afbeelding 25">
            <a:extLst>
              <a:ext uri="{FF2B5EF4-FFF2-40B4-BE49-F238E27FC236}">
                <a16:creationId xmlns:a16="http://schemas.microsoft.com/office/drawing/2014/main" id="{17D2F80B-F3CD-4D45-B2A7-AD4C00F7B1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030" t="28601" b="23972"/>
          <a:stretch/>
        </p:blipFill>
        <p:spPr>
          <a:xfrm>
            <a:off x="1219200" y="1524001"/>
            <a:ext cx="10972800" cy="4076700"/>
          </a:xfrm>
          <a:prstGeom prst="rect">
            <a:avLst/>
          </a:prstGeom>
        </p:spPr>
      </p:pic>
      <p:sp>
        <p:nvSpPr>
          <p:cNvPr id="27" name="Rechthoek 26">
            <a:extLst>
              <a:ext uri="{FF2B5EF4-FFF2-40B4-BE49-F238E27FC236}">
                <a16:creationId xmlns:a16="http://schemas.microsoft.com/office/drawing/2014/main" id="{BBAA95A2-3545-47DE-B2BD-D30D847C356F}"/>
              </a:ext>
            </a:extLst>
          </p:cNvPr>
          <p:cNvSpPr/>
          <p:nvPr/>
        </p:nvSpPr>
        <p:spPr>
          <a:xfrm>
            <a:off x="-1" y="4216400"/>
            <a:ext cx="12192001" cy="2320694"/>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Afbeelding 19" descr="Blauw_Tekstballon.png"/>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tretch>
            <a:fillRect/>
          </a:stretch>
        </p:blipFill>
        <p:spPr>
          <a:xfrm flipH="1">
            <a:off x="1201079" y="1115774"/>
            <a:ext cx="6388440" cy="3562373"/>
          </a:xfrm>
          <a:prstGeom prst="rect">
            <a:avLst/>
          </a:prstGeom>
        </p:spPr>
      </p:pic>
      <p:sp>
        <p:nvSpPr>
          <p:cNvPr id="5" name="Ovaal 4"/>
          <p:cNvSpPr/>
          <p:nvPr/>
        </p:nvSpPr>
        <p:spPr>
          <a:xfrm>
            <a:off x="315012" y="352164"/>
            <a:ext cx="838200" cy="814388"/>
          </a:xfrm>
          <a:prstGeom prst="ellipse">
            <a:avLst/>
          </a:prstGeom>
          <a:solidFill>
            <a:srgbClr val="C4C9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a:off x="474284" y="381871"/>
            <a:ext cx="481012" cy="769441"/>
          </a:xfrm>
          <a:prstGeom prst="rect">
            <a:avLst/>
          </a:prstGeom>
          <a:noFill/>
        </p:spPr>
        <p:txBody>
          <a:bodyPr wrap="square" rtlCol="0">
            <a:spAutoFit/>
          </a:bodyPr>
          <a:lstStyle/>
          <a:p>
            <a:r>
              <a:rPr lang="nl-NL" sz="4400" dirty="0">
                <a:solidFill>
                  <a:schemeClr val="bg1"/>
                </a:solidFill>
                <a:latin typeface="DINPro-Bold" panose="02000503030000020004" pitchFamily="50" charset="0"/>
              </a:rPr>
              <a:t>C</a:t>
            </a:r>
          </a:p>
        </p:txBody>
      </p:sp>
      <p:sp>
        <p:nvSpPr>
          <p:cNvPr id="7" name="Tijdelijke aanduiding voor inhoud 2"/>
          <p:cNvSpPr txBox="1">
            <a:spLocks/>
          </p:cNvSpPr>
          <p:nvPr/>
        </p:nvSpPr>
        <p:spPr>
          <a:xfrm>
            <a:off x="1507082" y="1803375"/>
            <a:ext cx="5240743" cy="40018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nl-NL" sz="2000" dirty="0" err="1" smtClean="0">
                <a:solidFill>
                  <a:schemeClr val="bg1"/>
                </a:solidFill>
                <a:latin typeface="DINPro-Light" panose="02000504040000020003" pitchFamily="50" charset="0"/>
              </a:rPr>
              <a:t>That’s</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completely</a:t>
            </a:r>
            <a:r>
              <a:rPr lang="nl-NL" sz="2000" dirty="0" smtClean="0">
                <a:solidFill>
                  <a:schemeClr val="bg1"/>
                </a:solidFill>
                <a:latin typeface="DINPro-Light" panose="02000504040000020003" pitchFamily="50" charset="0"/>
              </a:rPr>
              <a:t> right! For </a:t>
            </a:r>
            <a:r>
              <a:rPr lang="nl-NL" sz="2000" dirty="0" err="1" smtClean="0">
                <a:solidFill>
                  <a:schemeClr val="bg1"/>
                </a:solidFill>
                <a:latin typeface="DINPro-Light" panose="02000504040000020003" pitchFamily="50" charset="0"/>
              </a:rPr>
              <a:t>each</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situation</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you</a:t>
            </a:r>
            <a:r>
              <a:rPr lang="nl-NL" sz="2000" dirty="0" smtClean="0">
                <a:solidFill>
                  <a:schemeClr val="bg1"/>
                </a:solidFill>
                <a:latin typeface="DINPro-Light" panose="02000504040000020003" pitchFamily="50" charset="0"/>
              </a:rPr>
              <a:t> look at </a:t>
            </a:r>
            <a:r>
              <a:rPr lang="nl-NL" sz="2000" dirty="0" err="1" smtClean="0">
                <a:solidFill>
                  <a:schemeClr val="bg1"/>
                </a:solidFill>
                <a:latin typeface="DINPro-Light" panose="02000504040000020003" pitchFamily="50" charset="0"/>
              </a:rPr>
              <a:t>the</a:t>
            </a:r>
            <a:r>
              <a:rPr lang="nl-NL" sz="2000" dirty="0" smtClean="0">
                <a:solidFill>
                  <a:schemeClr val="bg1"/>
                </a:solidFill>
                <a:latin typeface="DINPro-Light" panose="02000504040000020003" pitchFamily="50" charset="0"/>
              </a:rPr>
              <a:t> target, </a:t>
            </a:r>
            <a:r>
              <a:rPr lang="nl-NL" sz="2000" dirty="0" err="1" smtClean="0">
                <a:solidFill>
                  <a:schemeClr val="bg1"/>
                </a:solidFill>
                <a:latin typeface="DINPro-Light" panose="02000504040000020003" pitchFamily="50" charset="0"/>
              </a:rPr>
              <a:t>the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financing</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the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hygiene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regulations</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the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conditions</a:t>
            </a:r>
            <a:r>
              <a:rPr lang="nl-NL" sz="2000" dirty="0" smtClean="0">
                <a:solidFill>
                  <a:schemeClr val="bg1"/>
                </a:solidFill>
                <a:latin typeface="DINPro-Light" panose="02000504040000020003" pitchFamily="50" charset="0"/>
              </a:rPr>
              <a:t> of </a:t>
            </a:r>
            <a:r>
              <a:rPr lang="nl-NL" sz="2000" dirty="0" err="1" smtClean="0">
                <a:solidFill>
                  <a:schemeClr val="bg1"/>
                </a:solidFill>
                <a:latin typeface="DINPro-Light" panose="02000504040000020003" pitchFamily="50" charset="0"/>
              </a:rPr>
              <a:t>the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supplier</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the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opion</a:t>
            </a:r>
            <a:r>
              <a:rPr lang="nl-NL" sz="2000" dirty="0" smtClean="0">
                <a:solidFill>
                  <a:schemeClr val="bg1"/>
                </a:solidFill>
                <a:latin typeface="DINPro-Light" panose="02000504040000020003" pitchFamily="50" charset="0"/>
              </a:rPr>
              <a:t> of </a:t>
            </a:r>
            <a:r>
              <a:rPr lang="nl-NL" sz="2000" dirty="0" err="1" smtClean="0">
                <a:solidFill>
                  <a:schemeClr val="bg1"/>
                </a:solidFill>
                <a:latin typeface="DINPro-Light" panose="02000504040000020003" pitchFamily="50" charset="0"/>
              </a:rPr>
              <a:t>the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client</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and</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informal</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carer</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the</a:t>
            </a:r>
            <a:r>
              <a:rPr lang="nl-NL" sz="2000" dirty="0" smtClean="0">
                <a:solidFill>
                  <a:schemeClr val="bg1"/>
                </a:solidFill>
                <a:latin typeface="DINPro-Light" panose="02000504040000020003" pitchFamily="50" charset="0"/>
              </a:rPr>
              <a:t> maintenance, </a:t>
            </a:r>
            <a:r>
              <a:rPr lang="nl-NL" sz="2000" dirty="0" err="1" smtClean="0">
                <a:solidFill>
                  <a:schemeClr val="bg1"/>
                </a:solidFill>
                <a:latin typeface="DINPro-Light" panose="02000504040000020003" pitchFamily="50" charset="0"/>
              </a:rPr>
              <a:t>safety</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and</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the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ease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with</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which</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the</a:t>
            </a:r>
            <a:r>
              <a:rPr lang="nl-NL" sz="2000" dirty="0" smtClean="0">
                <a:solidFill>
                  <a:schemeClr val="bg1"/>
                </a:solidFill>
                <a:latin typeface="DINPro-Light" panose="02000504040000020003" pitchFamily="50" charset="0"/>
              </a:rPr>
              <a:t> robot </a:t>
            </a:r>
            <a:r>
              <a:rPr lang="nl-NL" sz="2000" dirty="0" err="1" smtClean="0">
                <a:solidFill>
                  <a:schemeClr val="bg1"/>
                </a:solidFill>
                <a:latin typeface="DINPro-Light" panose="02000504040000020003" pitchFamily="50" charset="0"/>
              </a:rPr>
              <a:t>can</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be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deployed</a:t>
            </a:r>
            <a:r>
              <a:rPr lang="nl-NL" sz="2000" dirty="0" smtClean="0">
                <a:solidFill>
                  <a:schemeClr val="bg1"/>
                </a:solidFill>
                <a:latin typeface="DINPro-Light" panose="02000504040000020003" pitchFamily="50" charset="0"/>
              </a:rPr>
              <a:t>. </a:t>
            </a:r>
            <a:endParaRPr lang="nl-NL" sz="2000" dirty="0">
              <a:solidFill>
                <a:schemeClr val="bg1"/>
              </a:solidFill>
              <a:latin typeface="DINPro-Light" panose="02000504040000020003" pitchFamily="50" charset="0"/>
            </a:endParaRPr>
          </a:p>
        </p:txBody>
      </p:sp>
      <p:sp>
        <p:nvSpPr>
          <p:cNvPr id="10" name="Rechthoek met één afgeschuinde hoek 9"/>
          <p:cNvSpPr/>
          <p:nvPr/>
        </p:nvSpPr>
        <p:spPr>
          <a:xfrm>
            <a:off x="0" y="5456420"/>
            <a:ext cx="12192000" cy="1401580"/>
          </a:xfrm>
          <a:prstGeom prst="snip1Rect">
            <a:avLst>
              <a:gd name="adj" fmla="val 0"/>
            </a:avLst>
          </a:prstGeom>
          <a:solidFill>
            <a:srgbClr val="C4C90E"/>
          </a:solidFill>
          <a:ln w="38100">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2" name="Afbeelding 21" descr="Duimpje.png"/>
          <p:cNvPicPr>
            <a:picLocks noChangeAspect="1"/>
          </p:cNvPicPr>
          <p:nvPr/>
        </p:nvPicPr>
        <p:blipFill>
          <a:blip r:embed="rId5" cstate="print">
            <a:biLevel thresh="2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rot="10800000" flipH="1">
            <a:off x="1201079" y="5655095"/>
            <a:ext cx="910835" cy="779013"/>
          </a:xfrm>
          <a:prstGeom prst="rect">
            <a:avLst/>
          </a:prstGeom>
          <a:noFill/>
        </p:spPr>
      </p:pic>
      <p:pic>
        <p:nvPicPr>
          <p:cNvPr id="25" name="Afbeelding 24">
            <a:extLst>
              <a:ext uri="{FF2B5EF4-FFF2-40B4-BE49-F238E27FC236}">
                <a16:creationId xmlns:a16="http://schemas.microsoft.com/office/drawing/2014/main" id="{E233EB4C-CFE6-41D5-931A-442F0C6C838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spTree>
    <p:extLst>
      <p:ext uri="{BB962C8B-B14F-4D97-AF65-F5344CB8AC3E}">
        <p14:creationId xmlns:p14="http://schemas.microsoft.com/office/powerpoint/2010/main" val="1306708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17D2F80B-F3CD-4D45-B2A7-AD4C00F7B1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 t="10872" r="-1" b="9009"/>
          <a:stretch/>
        </p:blipFill>
        <p:spPr>
          <a:xfrm>
            <a:off x="1" y="0"/>
            <a:ext cx="12191999" cy="6887029"/>
          </a:xfrm>
          <a:prstGeom prst="rect">
            <a:avLst/>
          </a:prstGeom>
        </p:spPr>
      </p:pic>
      <p:sp>
        <p:nvSpPr>
          <p:cNvPr id="26" name="Rechthoek 25"/>
          <p:cNvSpPr/>
          <p:nvPr/>
        </p:nvSpPr>
        <p:spPr>
          <a:xfrm>
            <a:off x="0" y="965200"/>
            <a:ext cx="7264400" cy="2193695"/>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BBAA95A2-3545-47DE-B2BD-D30D847C356F}"/>
              </a:ext>
            </a:extLst>
          </p:cNvPr>
          <p:cNvSpPr/>
          <p:nvPr/>
        </p:nvSpPr>
        <p:spPr>
          <a:xfrm>
            <a:off x="-1" y="3158895"/>
            <a:ext cx="12192001" cy="33782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4" name="Afbeelding 23"/>
          <p:cNvPicPr>
            <a:picLocks noChangeAspect="1"/>
          </p:cNvPicPr>
          <p:nvPr/>
        </p:nvPicPr>
        <p:blipFill rotWithShape="1">
          <a:blip r:embed="rId3" cstate="print">
            <a:extLst>
              <a:ext uri="{28A0092B-C50C-407E-A947-70E740481C1C}">
                <a14:useLocalDpi xmlns:a14="http://schemas.microsoft.com/office/drawing/2010/main" val="0"/>
              </a:ext>
            </a:extLst>
          </a:blip>
          <a:srcRect l="45324" t="14127" b="25124"/>
          <a:stretch/>
        </p:blipFill>
        <p:spPr>
          <a:xfrm>
            <a:off x="4393701" y="3409390"/>
            <a:ext cx="2627772" cy="1946436"/>
          </a:xfrm>
          <a:prstGeom prst="rect">
            <a:avLst/>
          </a:prstGeom>
        </p:spPr>
      </p:pic>
      <p:sp>
        <p:nvSpPr>
          <p:cNvPr id="5" name="Titel 3"/>
          <p:cNvSpPr txBox="1">
            <a:spLocks/>
          </p:cNvSpPr>
          <p:nvPr/>
        </p:nvSpPr>
        <p:spPr>
          <a:xfrm>
            <a:off x="254001" y="1276568"/>
            <a:ext cx="6921500" cy="17848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nl-NL" sz="2400" dirty="0" err="1" smtClean="0">
                <a:solidFill>
                  <a:srgbClr val="00B0F0"/>
                </a:solidFill>
                <a:latin typeface="DINPro-Medium" panose="02000503030000020004" pitchFamily="50" charset="0"/>
              </a:rPr>
              <a:t>Suppose</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you</a:t>
            </a:r>
            <a:r>
              <a:rPr lang="nl-NL" sz="2400" dirty="0" smtClean="0">
                <a:solidFill>
                  <a:srgbClr val="00B0F0"/>
                </a:solidFill>
                <a:latin typeface="DINPro-Medium" panose="02000503030000020004" pitchFamily="50" charset="0"/>
              </a:rPr>
              <a:t> want </a:t>
            </a:r>
            <a:r>
              <a:rPr lang="nl-NL" sz="2400" dirty="0" err="1" smtClean="0">
                <a:solidFill>
                  <a:srgbClr val="00B0F0"/>
                </a:solidFill>
                <a:latin typeface="DINPro-Medium" panose="02000503030000020004" pitchFamily="50" charset="0"/>
              </a:rPr>
              <a:t>to</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encourage</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your</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clients</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to</a:t>
            </a:r>
            <a:r>
              <a:rPr lang="nl-NL" sz="2400" dirty="0" smtClean="0">
                <a:solidFill>
                  <a:srgbClr val="00B0F0"/>
                </a:solidFill>
                <a:latin typeface="DINPro-Medium" panose="02000503030000020004" pitchFamily="50" charset="0"/>
              </a:rPr>
              <a:t> move more in </a:t>
            </a:r>
            <a:r>
              <a:rPr lang="nl-NL" sz="2400" dirty="0" err="1" smtClean="0">
                <a:solidFill>
                  <a:srgbClr val="00B0F0"/>
                </a:solidFill>
                <a:latin typeface="DINPro-Medium" panose="02000503030000020004" pitchFamily="50" charset="0"/>
              </a:rPr>
              <a:t>groups</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Which</a:t>
            </a:r>
            <a:r>
              <a:rPr lang="nl-NL" sz="2400" dirty="0" smtClean="0">
                <a:solidFill>
                  <a:srgbClr val="00B0F0"/>
                </a:solidFill>
                <a:latin typeface="DINPro-Medium" panose="02000503030000020004" pitchFamily="50" charset="0"/>
              </a:rPr>
              <a:t> robot do </a:t>
            </a:r>
            <a:r>
              <a:rPr lang="nl-NL" sz="2400" dirty="0" err="1" smtClean="0">
                <a:solidFill>
                  <a:srgbClr val="00B0F0"/>
                </a:solidFill>
                <a:latin typeface="DINPro-Medium" panose="02000503030000020004" pitchFamily="50" charset="0"/>
              </a:rPr>
              <a:t>you</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choose</a:t>
            </a:r>
            <a:r>
              <a:rPr lang="nl-NL" sz="2400" dirty="0" smtClean="0">
                <a:solidFill>
                  <a:srgbClr val="00B0F0"/>
                </a:solidFill>
                <a:latin typeface="DINPro-Medium" panose="02000503030000020004" pitchFamily="50" charset="0"/>
              </a:rPr>
              <a:t>? </a:t>
            </a:r>
            <a:endParaRPr lang="nl-NL" sz="2400" dirty="0">
              <a:solidFill>
                <a:srgbClr val="00B0F0"/>
              </a:solidFill>
              <a:latin typeface="DINPro-Medium" panose="02000503030000020004" pitchFamily="50" charset="0"/>
            </a:endParaRPr>
          </a:p>
        </p:txBody>
      </p:sp>
      <p:sp>
        <p:nvSpPr>
          <p:cNvPr id="9" name="Ovaal 8">
            <a:hlinkClick r:id="rId4" action="ppaction://hlinksldjump"/>
            <a:extLst>
              <a:ext uri="{FF2B5EF4-FFF2-40B4-BE49-F238E27FC236}">
                <a16:creationId xmlns:a16="http://schemas.microsoft.com/office/drawing/2014/main" id="{2DE8B35B-D9E8-4E3F-B934-670C39558A2F}"/>
              </a:ext>
            </a:extLst>
          </p:cNvPr>
          <p:cNvSpPr/>
          <p:nvPr/>
        </p:nvSpPr>
        <p:spPr>
          <a:xfrm>
            <a:off x="622607" y="5457226"/>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67D07FA7-8AD7-4C4A-982D-24149B1F1386}"/>
              </a:ext>
            </a:extLst>
          </p:cNvPr>
          <p:cNvSpPr/>
          <p:nvPr/>
        </p:nvSpPr>
        <p:spPr>
          <a:xfrm>
            <a:off x="742355" y="5527035"/>
            <a:ext cx="328936" cy="369332"/>
          </a:xfrm>
          <a:prstGeom prst="rect">
            <a:avLst/>
          </a:prstGeom>
        </p:spPr>
        <p:txBody>
          <a:bodyPr wrap="none">
            <a:spAutoFit/>
          </a:bodyPr>
          <a:lstStyle/>
          <a:p>
            <a:r>
              <a:rPr lang="nl-NL" dirty="0">
                <a:solidFill>
                  <a:schemeClr val="bg1"/>
                </a:solidFill>
                <a:latin typeface="DINPro-Bold" panose="02000503030000020004" pitchFamily="50" charset="0"/>
              </a:rPr>
              <a:t>A</a:t>
            </a:r>
          </a:p>
        </p:txBody>
      </p:sp>
      <p:sp>
        <p:nvSpPr>
          <p:cNvPr id="11" name="Ovaal 10">
            <a:hlinkClick r:id="rId5" action="ppaction://hlinksldjump"/>
            <a:extLst>
              <a:ext uri="{FF2B5EF4-FFF2-40B4-BE49-F238E27FC236}">
                <a16:creationId xmlns:a16="http://schemas.microsoft.com/office/drawing/2014/main" id="{14E3A016-4C68-423E-B958-B9048112E61F}"/>
              </a:ext>
            </a:extLst>
          </p:cNvPr>
          <p:cNvSpPr/>
          <p:nvPr/>
        </p:nvSpPr>
        <p:spPr>
          <a:xfrm>
            <a:off x="4398010" y="5457226"/>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a:hlinkClick r:id="rId6" action="ppaction://hlinksldjump"/>
            <a:extLst>
              <a:ext uri="{FF2B5EF4-FFF2-40B4-BE49-F238E27FC236}">
                <a16:creationId xmlns:a16="http://schemas.microsoft.com/office/drawing/2014/main" id="{59A39B7E-8647-4731-AF05-CAA10A101130}"/>
              </a:ext>
            </a:extLst>
          </p:cNvPr>
          <p:cNvSpPr/>
          <p:nvPr/>
        </p:nvSpPr>
        <p:spPr>
          <a:xfrm>
            <a:off x="8151625" y="5462833"/>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16CE13AA-1FED-48E2-89EF-C7A08D4BE1E1}"/>
              </a:ext>
            </a:extLst>
          </p:cNvPr>
          <p:cNvSpPr/>
          <p:nvPr/>
        </p:nvSpPr>
        <p:spPr>
          <a:xfrm>
            <a:off x="4522567" y="5563828"/>
            <a:ext cx="336952" cy="369332"/>
          </a:xfrm>
          <a:prstGeom prst="rect">
            <a:avLst/>
          </a:prstGeom>
        </p:spPr>
        <p:txBody>
          <a:bodyPr wrap="none">
            <a:spAutoFit/>
          </a:bodyPr>
          <a:lstStyle/>
          <a:p>
            <a:r>
              <a:rPr lang="nl-NL" dirty="0">
                <a:solidFill>
                  <a:schemeClr val="bg1"/>
                </a:solidFill>
                <a:latin typeface="DINPro-Bold" panose="02000503030000020004" pitchFamily="50" charset="0"/>
              </a:rPr>
              <a:t>B</a:t>
            </a:r>
          </a:p>
        </p:txBody>
      </p:sp>
      <p:sp>
        <p:nvSpPr>
          <p:cNvPr id="14" name="Rechthoek 13">
            <a:extLst>
              <a:ext uri="{FF2B5EF4-FFF2-40B4-BE49-F238E27FC236}">
                <a16:creationId xmlns:a16="http://schemas.microsoft.com/office/drawing/2014/main" id="{89DA900B-7527-4B60-907C-A7D1F8BCE19C}"/>
              </a:ext>
            </a:extLst>
          </p:cNvPr>
          <p:cNvSpPr/>
          <p:nvPr/>
        </p:nvSpPr>
        <p:spPr>
          <a:xfrm>
            <a:off x="8264915" y="5550698"/>
            <a:ext cx="327334" cy="369332"/>
          </a:xfrm>
          <a:prstGeom prst="rect">
            <a:avLst/>
          </a:prstGeom>
        </p:spPr>
        <p:txBody>
          <a:bodyPr wrap="none">
            <a:spAutoFit/>
          </a:bodyPr>
          <a:lstStyle/>
          <a:p>
            <a:r>
              <a:rPr lang="nl-NL" dirty="0">
                <a:solidFill>
                  <a:schemeClr val="bg1"/>
                </a:solidFill>
                <a:latin typeface="DINPro-Bold" panose="02000503030000020004" pitchFamily="50" charset="0"/>
              </a:rPr>
              <a:t>C</a:t>
            </a:r>
          </a:p>
        </p:txBody>
      </p:sp>
      <p:sp>
        <p:nvSpPr>
          <p:cNvPr id="15" name="Tijdelijke aanduiding voor inhoud 4">
            <a:extLst>
              <a:ext uri="{FF2B5EF4-FFF2-40B4-BE49-F238E27FC236}">
                <a16:creationId xmlns:a16="http://schemas.microsoft.com/office/drawing/2014/main" id="{C214C0A9-D238-42CB-9494-2D31BEBFF5E9}"/>
              </a:ext>
            </a:extLst>
          </p:cNvPr>
          <p:cNvSpPr txBox="1">
            <a:spLocks/>
          </p:cNvSpPr>
          <p:nvPr/>
        </p:nvSpPr>
        <p:spPr>
          <a:xfrm>
            <a:off x="1386573" y="5184181"/>
            <a:ext cx="10925175" cy="3887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sz="2000" dirty="0">
              <a:latin typeface="DINPro-Light" panose="02000504040000020003" pitchFamily="50" charset="0"/>
            </a:endParaRPr>
          </a:p>
          <a:p>
            <a:pPr marL="0" indent="0">
              <a:buFont typeface="Arial" panose="020B0604020202020204" pitchFamily="34" charset="0"/>
              <a:buNone/>
            </a:pPr>
            <a:r>
              <a:rPr lang="nl-NL" sz="2000" dirty="0">
                <a:latin typeface="DINPro-Light" panose="02000504040000020003" pitchFamily="50" charset="0"/>
              </a:rPr>
              <a:t>Robot LEA			 Robot </a:t>
            </a:r>
            <a:r>
              <a:rPr lang="nl-NL" sz="2000" dirty="0" err="1">
                <a:latin typeface="DINPro-Light" panose="02000504040000020003" pitchFamily="50" charset="0"/>
              </a:rPr>
              <a:t>Zora</a:t>
            </a:r>
            <a:r>
              <a:rPr lang="nl-NL" sz="2000" dirty="0">
                <a:latin typeface="DINPro-Light" panose="02000504040000020003" pitchFamily="50" charset="0"/>
              </a:rPr>
              <a:t>			  Robot </a:t>
            </a:r>
            <a:r>
              <a:rPr lang="nl-NL" sz="2000" dirty="0" err="1">
                <a:latin typeface="DINPro-Light" panose="02000504040000020003" pitchFamily="50" charset="0"/>
              </a:rPr>
              <a:t>Qbi</a:t>
            </a:r>
            <a:r>
              <a:rPr lang="nl-NL" sz="2000" dirty="0">
                <a:latin typeface="DINPro-Light" panose="02000504040000020003" pitchFamily="50" charset="0"/>
              </a:rPr>
              <a:t> </a:t>
            </a:r>
          </a:p>
          <a:p>
            <a:endParaRPr lang="nl-NL" sz="2000" dirty="0">
              <a:latin typeface="DINPro-Light" panose="02000504040000020003" pitchFamily="50" charset="0"/>
            </a:endParaRPr>
          </a:p>
        </p:txBody>
      </p:sp>
      <p:pic>
        <p:nvPicPr>
          <p:cNvPr id="20" name="Afbeelding 19">
            <a:extLst>
              <a:ext uri="{FF2B5EF4-FFF2-40B4-BE49-F238E27FC236}">
                <a16:creationId xmlns:a16="http://schemas.microsoft.com/office/drawing/2014/main" id="{7E162429-CBB7-4488-9682-BF4C57107AC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sp>
        <p:nvSpPr>
          <p:cNvPr id="21" name="Rechthoek 20">
            <a:hlinkClick r:id="rId8" action="ppaction://hlinksldjump"/>
            <a:extLst>
              <a:ext uri="{FF2B5EF4-FFF2-40B4-BE49-F238E27FC236}">
                <a16:creationId xmlns:a16="http://schemas.microsoft.com/office/drawing/2014/main" id="{9EA82FF1-345C-4BEC-AC1D-2ACCB7AAB446}"/>
              </a:ext>
            </a:extLst>
          </p:cNvPr>
          <p:cNvSpPr/>
          <p:nvPr/>
        </p:nvSpPr>
        <p:spPr>
          <a:xfrm>
            <a:off x="396637" y="3256399"/>
            <a:ext cx="3121184" cy="2901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hlinkClick r:id="rId9" action="ppaction://hlinksldjump"/>
            <a:extLst>
              <a:ext uri="{FF2B5EF4-FFF2-40B4-BE49-F238E27FC236}">
                <a16:creationId xmlns:a16="http://schemas.microsoft.com/office/drawing/2014/main" id="{DE6A8112-DAB6-4C92-BB25-28D21B22B802}"/>
              </a:ext>
            </a:extLst>
          </p:cNvPr>
          <p:cNvSpPr/>
          <p:nvPr/>
        </p:nvSpPr>
        <p:spPr>
          <a:xfrm>
            <a:off x="3756725" y="3298612"/>
            <a:ext cx="3761675" cy="2921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3" name="Rechthoek 22">
            <a:hlinkClick r:id="rId10" action="ppaction://hlinksldjump"/>
            <a:extLst>
              <a:ext uri="{FF2B5EF4-FFF2-40B4-BE49-F238E27FC236}">
                <a16:creationId xmlns:a16="http://schemas.microsoft.com/office/drawing/2014/main" id="{42FEC2AD-01EA-4D81-8FEA-99BE9F10A945}"/>
              </a:ext>
            </a:extLst>
          </p:cNvPr>
          <p:cNvSpPr/>
          <p:nvPr/>
        </p:nvSpPr>
        <p:spPr>
          <a:xfrm>
            <a:off x="7717631" y="3255673"/>
            <a:ext cx="3420855" cy="2901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72F5173A-1986-4FCB-A388-4550E47DEC22}"/>
              </a:ext>
            </a:extLst>
          </p:cNvPr>
          <p:cNvPicPr>
            <a:picLocks noChangeAspect="1"/>
          </p:cNvPicPr>
          <p:nvPr/>
        </p:nvPicPr>
        <p:blipFill>
          <a:blip r:embed="rId11"/>
          <a:stretch>
            <a:fillRect/>
          </a:stretch>
        </p:blipFill>
        <p:spPr>
          <a:xfrm>
            <a:off x="622607" y="3361873"/>
            <a:ext cx="2637192" cy="1967848"/>
          </a:xfrm>
          <a:prstGeom prst="rect">
            <a:avLst/>
          </a:prstGeom>
        </p:spPr>
      </p:pic>
      <p:pic>
        <p:nvPicPr>
          <p:cNvPr id="6" name="Afbeelding 5">
            <a:extLst>
              <a:ext uri="{FF2B5EF4-FFF2-40B4-BE49-F238E27FC236}">
                <a16:creationId xmlns:a16="http://schemas.microsoft.com/office/drawing/2014/main" id="{6FB34C00-B4E1-4E15-83DF-C89D73370C7B}"/>
              </a:ext>
            </a:extLst>
          </p:cNvPr>
          <p:cNvPicPr>
            <a:picLocks noChangeAspect="1"/>
          </p:cNvPicPr>
          <p:nvPr/>
        </p:nvPicPr>
        <p:blipFill>
          <a:blip r:embed="rId12"/>
          <a:stretch>
            <a:fillRect/>
          </a:stretch>
        </p:blipFill>
        <p:spPr>
          <a:xfrm>
            <a:off x="8099892" y="3385810"/>
            <a:ext cx="2767988" cy="1961548"/>
          </a:xfrm>
          <a:prstGeom prst="rect">
            <a:avLst/>
          </a:prstGeom>
        </p:spPr>
      </p:pic>
      <p:sp>
        <p:nvSpPr>
          <p:cNvPr id="27" name="Tekstvak 26">
            <a:extLst>
              <a:ext uri="{FF2B5EF4-FFF2-40B4-BE49-F238E27FC236}">
                <a16:creationId xmlns:a16="http://schemas.microsoft.com/office/drawing/2014/main" id="{21B136AF-0999-4B15-A812-6894FE037A02}"/>
              </a:ext>
            </a:extLst>
          </p:cNvPr>
          <p:cNvSpPr txBox="1"/>
          <p:nvPr/>
        </p:nvSpPr>
        <p:spPr>
          <a:xfrm>
            <a:off x="129164" y="88651"/>
            <a:ext cx="942127" cy="1107996"/>
          </a:xfrm>
          <a:prstGeom prst="rect">
            <a:avLst/>
          </a:prstGeom>
          <a:noFill/>
        </p:spPr>
        <p:txBody>
          <a:bodyPr wrap="square" rtlCol="0">
            <a:spAutoFit/>
          </a:bodyPr>
          <a:lstStyle/>
          <a:p>
            <a:r>
              <a:rPr lang="nl-NL" sz="6600" dirty="0">
                <a:solidFill>
                  <a:srgbClr val="00B0F0"/>
                </a:solidFill>
                <a:latin typeface="DINPro-Medium" panose="02000503030000020004" pitchFamily="50" charset="0"/>
                <a:ea typeface="+mj-ea"/>
                <a:cs typeface="+mj-cs"/>
              </a:rPr>
              <a:t>3</a:t>
            </a:r>
          </a:p>
        </p:txBody>
      </p:sp>
    </p:spTree>
    <p:extLst>
      <p:ext uri="{BB962C8B-B14F-4D97-AF65-F5344CB8AC3E}">
        <p14:creationId xmlns:p14="http://schemas.microsoft.com/office/powerpoint/2010/main" val="3869370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hoek met één afgeschuinde hoek 26"/>
          <p:cNvSpPr/>
          <p:nvPr/>
        </p:nvSpPr>
        <p:spPr>
          <a:xfrm>
            <a:off x="0" y="5456420"/>
            <a:ext cx="12192000" cy="1401580"/>
          </a:xfrm>
          <a:prstGeom prst="snip1Rect">
            <a:avLst>
              <a:gd name="adj" fmla="val 0"/>
            </a:avLst>
          </a:prstGeom>
          <a:solidFill>
            <a:srgbClr val="C4C90E"/>
          </a:solidFill>
          <a:ln w="38100">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1" name="Afbeelding 20"/>
          <p:cNvPicPr>
            <a:picLocks noChangeAspect="1"/>
          </p:cNvPicPr>
          <p:nvPr/>
        </p:nvPicPr>
        <p:blipFill rotWithShape="1">
          <a:blip r:embed="rId3" cstate="print">
            <a:extLst>
              <a:ext uri="{28A0092B-C50C-407E-A947-70E740481C1C}">
                <a14:useLocalDpi xmlns:a14="http://schemas.microsoft.com/office/drawing/2010/main" val="0"/>
              </a:ext>
            </a:extLst>
          </a:blip>
          <a:srcRect l="45324" t="5826" b="25124"/>
          <a:stretch/>
        </p:blipFill>
        <p:spPr>
          <a:xfrm>
            <a:off x="6896608" y="1259993"/>
            <a:ext cx="2295488" cy="1932617"/>
          </a:xfrm>
          <a:prstGeom prst="rect">
            <a:avLst/>
          </a:prstGeom>
        </p:spPr>
      </p:pic>
      <p:pic>
        <p:nvPicPr>
          <p:cNvPr id="26" name="Afbeelding 25" descr="Blauw_Tekstball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577186" y="598568"/>
            <a:ext cx="5319422" cy="4350596"/>
          </a:xfrm>
          <a:prstGeom prst="rect">
            <a:avLst/>
          </a:prstGeom>
        </p:spPr>
      </p:pic>
      <p:sp>
        <p:nvSpPr>
          <p:cNvPr id="20" name="Ovaal 19"/>
          <p:cNvSpPr/>
          <p:nvPr/>
        </p:nvSpPr>
        <p:spPr>
          <a:xfrm>
            <a:off x="433568" y="477778"/>
            <a:ext cx="838200" cy="814388"/>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1861743" y="727003"/>
            <a:ext cx="4501551" cy="4079322"/>
          </a:xfrm>
        </p:spPr>
        <p:txBody>
          <a:bodyPr>
            <a:normAutofit fontScale="90000"/>
          </a:bodyPr>
          <a:lstStyle/>
          <a:p>
            <a:pPr>
              <a:lnSpc>
                <a:spcPct val="100000"/>
              </a:lnSpc>
            </a:pPr>
            <a:r>
              <a:rPr lang="nl-NL" sz="2000" dirty="0" err="1" smtClean="0">
                <a:solidFill>
                  <a:schemeClr val="bg1"/>
                </a:solidFill>
                <a:latin typeface="DINPro-Light" panose="02000504040000020003" pitchFamily="50" charset="0"/>
                <a:ea typeface="+mn-ea"/>
                <a:cs typeface="+mn-cs"/>
              </a:rPr>
              <a:t>Which</a:t>
            </a:r>
            <a:r>
              <a:rPr lang="nl-NL" sz="2000" dirty="0" smtClean="0">
                <a:solidFill>
                  <a:schemeClr val="bg1"/>
                </a:solidFill>
                <a:latin typeface="DINPro-Light" panose="02000504040000020003" pitchFamily="50" charset="0"/>
                <a:ea typeface="+mn-ea"/>
                <a:cs typeface="+mn-cs"/>
              </a:rPr>
              <a:t> is </a:t>
            </a:r>
            <a:r>
              <a:rPr lang="nl-NL" sz="2000" dirty="0" err="1" smtClean="0">
                <a:solidFill>
                  <a:schemeClr val="bg1"/>
                </a:solidFill>
                <a:latin typeface="DINPro-Light" panose="02000504040000020003" pitchFamily="50" charset="0"/>
                <a:ea typeface="+mn-ea"/>
                <a:cs typeface="+mn-cs"/>
              </a:rPr>
              <a:t>good</a:t>
            </a:r>
            <a:r>
              <a:rPr lang="nl-NL" sz="2000" dirty="0" smtClean="0">
                <a:solidFill>
                  <a:schemeClr val="bg1"/>
                </a:solidFill>
                <a:latin typeface="DINPro-Light" panose="02000504040000020003" pitchFamily="50" charset="0"/>
                <a:ea typeface="+mn-ea"/>
                <a:cs typeface="+mn-cs"/>
              </a:rPr>
              <a:t>! Both </a:t>
            </a:r>
            <a:r>
              <a:rPr lang="nl-NL" sz="2000" dirty="0" err="1" smtClean="0">
                <a:solidFill>
                  <a:schemeClr val="bg1"/>
                </a:solidFill>
                <a:latin typeface="DINPro-Light" panose="02000504040000020003" pitchFamily="50" charset="0"/>
                <a:ea typeface="+mn-ea"/>
                <a:cs typeface="+mn-cs"/>
              </a:rPr>
              <a:t>Qbi</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and</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Zora</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can</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be</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used</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to</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stimulate</a:t>
            </a:r>
            <a:r>
              <a:rPr lang="nl-NL" sz="2000" dirty="0" smtClean="0">
                <a:solidFill>
                  <a:schemeClr val="bg1"/>
                </a:solidFill>
                <a:latin typeface="DINPro-Light" panose="02000504040000020003" pitchFamily="50" charset="0"/>
                <a:ea typeface="+mn-ea"/>
                <a:cs typeface="+mn-cs"/>
              </a:rPr>
              <a:t> a </a:t>
            </a:r>
            <a:r>
              <a:rPr lang="nl-NL" sz="2000" dirty="0" err="1" smtClean="0">
                <a:solidFill>
                  <a:schemeClr val="bg1"/>
                </a:solidFill>
                <a:latin typeface="DINPro-Light" panose="02000504040000020003" pitchFamily="50" charset="0"/>
                <a:ea typeface="+mn-ea"/>
                <a:cs typeface="+mn-cs"/>
              </a:rPr>
              <a:t>group</a:t>
            </a:r>
            <a:r>
              <a:rPr lang="nl-NL" sz="2000" dirty="0" smtClean="0">
                <a:solidFill>
                  <a:schemeClr val="bg1"/>
                </a:solidFill>
                <a:latin typeface="DINPro-Light" panose="02000504040000020003" pitchFamily="50" charset="0"/>
                <a:ea typeface="+mn-ea"/>
                <a:cs typeface="+mn-cs"/>
              </a:rPr>
              <a:t> of </a:t>
            </a:r>
            <a:r>
              <a:rPr lang="nl-NL" sz="2000" dirty="0" err="1" smtClean="0">
                <a:solidFill>
                  <a:schemeClr val="bg1"/>
                </a:solidFill>
                <a:latin typeface="DINPro-Light" panose="02000504040000020003" pitchFamily="50" charset="0"/>
                <a:ea typeface="+mn-ea"/>
                <a:cs typeface="+mn-cs"/>
              </a:rPr>
              <a:t>clients</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to</a:t>
            </a:r>
            <a:r>
              <a:rPr lang="nl-NL" sz="2000" dirty="0" smtClean="0">
                <a:solidFill>
                  <a:schemeClr val="bg1"/>
                </a:solidFill>
                <a:latin typeface="DINPro-Light" panose="02000504040000020003" pitchFamily="50" charset="0"/>
                <a:ea typeface="+mn-ea"/>
                <a:cs typeface="+mn-cs"/>
              </a:rPr>
              <a:t> move more. </a:t>
            </a:r>
            <a:br>
              <a:rPr lang="nl-NL" sz="2000" dirty="0" smtClean="0">
                <a:solidFill>
                  <a:schemeClr val="bg1"/>
                </a:solidFill>
                <a:latin typeface="DINPro-Light" panose="02000504040000020003" pitchFamily="50" charset="0"/>
                <a:ea typeface="+mn-ea"/>
                <a:cs typeface="+mn-cs"/>
              </a:rPr>
            </a:br>
            <a:r>
              <a:rPr lang="nl-NL" sz="2000" dirty="0">
                <a:solidFill>
                  <a:schemeClr val="bg1"/>
                </a:solidFill>
                <a:latin typeface="DINPro-Light" panose="02000504040000020003" pitchFamily="50" charset="0"/>
                <a:ea typeface="+mn-ea"/>
                <a:cs typeface="+mn-cs"/>
              </a:rPr>
              <a:t/>
            </a:r>
            <a:br>
              <a:rPr lang="nl-NL" sz="2000" dirty="0">
                <a:solidFill>
                  <a:schemeClr val="bg1"/>
                </a:solidFill>
                <a:latin typeface="DINPro-Light" panose="02000504040000020003" pitchFamily="50" charset="0"/>
                <a:ea typeface="+mn-ea"/>
                <a:cs typeface="+mn-cs"/>
              </a:rPr>
            </a:br>
            <a:r>
              <a:rPr lang="nl-NL" sz="2000" dirty="0" smtClean="0">
                <a:solidFill>
                  <a:schemeClr val="bg1"/>
                </a:solidFill>
                <a:latin typeface="DINPro-Light" panose="02000504040000020003" pitchFamily="50" charset="0"/>
                <a:ea typeface="+mn-ea"/>
                <a:cs typeface="+mn-cs"/>
              </a:rPr>
              <a:t>‘</a:t>
            </a:r>
            <a:r>
              <a:rPr lang="nl-NL" sz="2000" dirty="0" err="1" smtClean="0">
                <a:solidFill>
                  <a:schemeClr val="bg1"/>
                </a:solidFill>
                <a:latin typeface="DINPro-Light" panose="02000504040000020003" pitchFamily="50" charset="0"/>
                <a:ea typeface="+mn-ea"/>
                <a:cs typeface="+mn-cs"/>
              </a:rPr>
              <a:t>I’m</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Zora</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and</a:t>
            </a:r>
            <a:r>
              <a:rPr lang="nl-NL" sz="2000" dirty="0" smtClean="0">
                <a:solidFill>
                  <a:schemeClr val="bg1"/>
                </a:solidFill>
                <a:latin typeface="DINPro-Light" panose="02000504040000020003" pitchFamily="50" charset="0"/>
                <a:ea typeface="+mn-ea"/>
                <a:cs typeface="+mn-cs"/>
              </a:rPr>
              <a:t> I </a:t>
            </a:r>
            <a:r>
              <a:rPr lang="nl-NL" sz="2000" dirty="0" err="1" smtClean="0">
                <a:solidFill>
                  <a:schemeClr val="bg1"/>
                </a:solidFill>
                <a:latin typeface="DINPro-Light" panose="02000504040000020003" pitchFamily="50" charset="0"/>
                <a:ea typeface="+mn-ea"/>
                <a:cs typeface="+mn-cs"/>
              </a:rPr>
              <a:t>can</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be</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uses</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to</a:t>
            </a:r>
            <a:r>
              <a:rPr lang="nl-NL" sz="2000" dirty="0" smtClean="0">
                <a:solidFill>
                  <a:schemeClr val="bg1"/>
                </a:solidFill>
                <a:latin typeface="DINPro-Light" panose="02000504040000020003" pitchFamily="50" charset="0"/>
                <a:ea typeface="+mn-ea"/>
                <a:cs typeface="+mn-cs"/>
              </a:rPr>
              <a:t> help </a:t>
            </a:r>
            <a:r>
              <a:rPr lang="nl-NL" sz="2000" dirty="0" err="1" smtClean="0">
                <a:solidFill>
                  <a:schemeClr val="bg1"/>
                </a:solidFill>
                <a:latin typeface="DINPro-Light" panose="02000504040000020003" pitchFamily="50" charset="0"/>
                <a:ea typeface="+mn-ea"/>
                <a:cs typeface="+mn-cs"/>
              </a:rPr>
              <a:t>your</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client</a:t>
            </a:r>
            <a:r>
              <a:rPr lang="nl-NL" sz="2000" dirty="0" smtClean="0">
                <a:solidFill>
                  <a:schemeClr val="bg1"/>
                </a:solidFill>
                <a:latin typeface="DINPro-Light" panose="02000504040000020003" pitchFamily="50" charset="0"/>
                <a:ea typeface="+mn-ea"/>
                <a:cs typeface="+mn-cs"/>
              </a:rPr>
              <a:t> move. I </a:t>
            </a:r>
            <a:r>
              <a:rPr lang="nl-NL" sz="2000" dirty="0" err="1" smtClean="0">
                <a:solidFill>
                  <a:schemeClr val="bg1"/>
                </a:solidFill>
                <a:latin typeface="DINPro-Light" panose="02000504040000020003" pitchFamily="50" charset="0"/>
                <a:ea typeface="+mn-ea"/>
                <a:cs typeface="+mn-cs"/>
              </a:rPr>
              <a:t>can</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perform</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various</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dances</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and</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movement</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excersises</a:t>
            </a:r>
            <a:r>
              <a:rPr lang="nl-NL" sz="2000" dirty="0" smtClean="0">
                <a:solidFill>
                  <a:schemeClr val="bg1"/>
                </a:solidFill>
                <a:latin typeface="DINPro-Light" panose="02000504040000020003" pitchFamily="50" charset="0"/>
                <a:ea typeface="+mn-ea"/>
                <a:cs typeface="+mn-cs"/>
              </a:rPr>
              <a:t>. I </a:t>
            </a:r>
            <a:r>
              <a:rPr lang="nl-NL" sz="2000" dirty="0" err="1" smtClean="0">
                <a:solidFill>
                  <a:schemeClr val="bg1"/>
                </a:solidFill>
                <a:latin typeface="DINPro-Light" panose="02000504040000020003" pitchFamily="50" charset="0"/>
                <a:ea typeface="+mn-ea"/>
                <a:cs typeface="+mn-cs"/>
              </a:rPr>
              <a:t>can</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also</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play</a:t>
            </a:r>
            <a:r>
              <a:rPr lang="nl-NL" sz="2000" dirty="0" smtClean="0">
                <a:solidFill>
                  <a:schemeClr val="bg1"/>
                </a:solidFill>
                <a:latin typeface="DINPro-Light" panose="02000504040000020003" pitchFamily="50" charset="0"/>
                <a:ea typeface="+mn-ea"/>
                <a:cs typeface="+mn-cs"/>
              </a:rPr>
              <a:t> games </a:t>
            </a:r>
            <a:r>
              <a:rPr lang="nl-NL" sz="2000" dirty="0" err="1" smtClean="0">
                <a:solidFill>
                  <a:schemeClr val="bg1"/>
                </a:solidFill>
                <a:latin typeface="DINPro-Light" panose="02000504040000020003" pitchFamily="50" charset="0"/>
                <a:ea typeface="+mn-ea"/>
                <a:cs typeface="+mn-cs"/>
              </a:rPr>
              <a:t>with</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you</a:t>
            </a:r>
            <a:r>
              <a:rPr lang="nl-NL" sz="2000" dirty="0" smtClean="0">
                <a:solidFill>
                  <a:schemeClr val="bg1"/>
                </a:solidFill>
                <a:latin typeface="DINPro-Light" panose="02000504040000020003" pitchFamily="50" charset="0"/>
                <a:ea typeface="+mn-ea"/>
                <a:cs typeface="+mn-cs"/>
              </a:rPr>
              <a:t>. I </a:t>
            </a:r>
            <a:r>
              <a:rPr lang="nl-NL" sz="2000" dirty="0" err="1" smtClean="0">
                <a:solidFill>
                  <a:schemeClr val="bg1"/>
                </a:solidFill>
                <a:latin typeface="DINPro-Light" panose="02000504040000020003" pitchFamily="50" charset="0"/>
                <a:ea typeface="+mn-ea"/>
                <a:cs typeface="+mn-cs"/>
              </a:rPr>
              <a:t>am</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uses</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by</a:t>
            </a:r>
            <a:r>
              <a:rPr lang="nl-NL" sz="2000" dirty="0" smtClean="0">
                <a:solidFill>
                  <a:schemeClr val="bg1"/>
                </a:solidFill>
                <a:latin typeface="DINPro-Light" panose="02000504040000020003" pitchFamily="50" charset="0"/>
                <a:ea typeface="+mn-ea"/>
                <a:cs typeface="+mn-cs"/>
              </a:rPr>
              <a:t> care </a:t>
            </a:r>
            <a:r>
              <a:rPr lang="nl-NL" sz="2000" dirty="0" err="1" smtClean="0">
                <a:solidFill>
                  <a:schemeClr val="bg1"/>
                </a:solidFill>
                <a:latin typeface="DINPro-Light" panose="02000504040000020003" pitchFamily="50" charset="0"/>
                <a:ea typeface="+mn-ea"/>
                <a:cs typeface="+mn-cs"/>
              </a:rPr>
              <a:t>organizations</a:t>
            </a:r>
            <a:r>
              <a:rPr lang="nl-NL" sz="2000" dirty="0" smtClean="0">
                <a:solidFill>
                  <a:schemeClr val="bg1"/>
                </a:solidFill>
                <a:latin typeface="DINPro-Light" panose="02000504040000020003" pitchFamily="50" charset="0"/>
                <a:ea typeface="+mn-ea"/>
                <a:cs typeface="+mn-cs"/>
              </a:rPr>
              <a:t> in </a:t>
            </a:r>
            <a:r>
              <a:rPr lang="nl-NL" sz="2000" dirty="0" err="1" smtClean="0">
                <a:solidFill>
                  <a:schemeClr val="bg1"/>
                </a:solidFill>
                <a:latin typeface="DINPro-Light" panose="02000504040000020003" pitchFamily="50" charset="0"/>
                <a:ea typeface="+mn-ea"/>
                <a:cs typeface="+mn-cs"/>
              </a:rPr>
              <a:t>group</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activities</a:t>
            </a:r>
            <a:r>
              <a:rPr lang="nl-NL" sz="2000" dirty="0" smtClean="0">
                <a:solidFill>
                  <a:schemeClr val="bg1"/>
                </a:solidFill>
                <a:latin typeface="DINPro-Light" panose="02000504040000020003" pitchFamily="50" charset="0"/>
                <a:ea typeface="+mn-ea"/>
                <a:cs typeface="+mn-cs"/>
              </a:rPr>
              <a:t>’. </a:t>
            </a:r>
            <a:br>
              <a:rPr lang="nl-NL" sz="2000" dirty="0" smtClean="0">
                <a:solidFill>
                  <a:schemeClr val="bg1"/>
                </a:solidFill>
                <a:latin typeface="DINPro-Light" panose="02000504040000020003" pitchFamily="50" charset="0"/>
                <a:ea typeface="+mn-ea"/>
                <a:cs typeface="+mn-cs"/>
              </a:rPr>
            </a:br>
            <a:r>
              <a:rPr lang="nl-NL" sz="2000" dirty="0">
                <a:solidFill>
                  <a:schemeClr val="bg1"/>
                </a:solidFill>
                <a:latin typeface="DINPro-Light" panose="02000504040000020003" pitchFamily="50" charset="0"/>
                <a:ea typeface="+mn-ea"/>
                <a:cs typeface="+mn-cs"/>
              </a:rPr>
              <a:t/>
            </a:r>
            <a:br>
              <a:rPr lang="nl-NL" sz="2000" dirty="0">
                <a:solidFill>
                  <a:schemeClr val="bg1"/>
                </a:solidFill>
                <a:latin typeface="DINPro-Light" panose="02000504040000020003" pitchFamily="50" charset="0"/>
                <a:ea typeface="+mn-ea"/>
                <a:cs typeface="+mn-cs"/>
              </a:rPr>
            </a:br>
            <a:r>
              <a:rPr lang="en-US" sz="2000" dirty="0" smtClean="0">
                <a:solidFill>
                  <a:schemeClr val="bg1"/>
                </a:solidFill>
                <a:latin typeface="DINPro-Light" panose="02000504040000020003"/>
              </a:rPr>
              <a:t>‘I </a:t>
            </a:r>
            <a:r>
              <a:rPr lang="en-US" sz="2000" dirty="0">
                <a:solidFill>
                  <a:schemeClr val="bg1"/>
                </a:solidFill>
                <a:latin typeface="DINPro-Light" panose="02000504040000020003"/>
              </a:rPr>
              <a:t>am </a:t>
            </a:r>
            <a:r>
              <a:rPr lang="en-US" sz="2000" dirty="0" err="1">
                <a:solidFill>
                  <a:schemeClr val="bg1"/>
                </a:solidFill>
                <a:latin typeface="DINPro-Light" panose="02000504040000020003"/>
              </a:rPr>
              <a:t>Qbi</a:t>
            </a:r>
            <a:r>
              <a:rPr lang="en-US" sz="2000" dirty="0">
                <a:solidFill>
                  <a:schemeClr val="bg1"/>
                </a:solidFill>
                <a:latin typeface="DINPro-Light" panose="02000504040000020003"/>
              </a:rPr>
              <a:t>. You can indeed use me to make your clients more active. The ball responds to body movements. The ball starts rolling by moving your hips. Do you get the ball through the </a:t>
            </a:r>
            <a:r>
              <a:rPr lang="en-US" sz="2000" dirty="0" smtClean="0">
                <a:solidFill>
                  <a:schemeClr val="bg1"/>
                </a:solidFill>
                <a:latin typeface="DINPro-Light" panose="02000504040000020003"/>
              </a:rPr>
              <a:t>gate!’</a:t>
            </a:r>
            <a:endParaRPr lang="nl-NL" sz="2000" dirty="0">
              <a:solidFill>
                <a:schemeClr val="bg1"/>
              </a:solidFill>
              <a:latin typeface="DINPro-Light" panose="02000504040000020003"/>
              <a:ea typeface="+mn-ea"/>
              <a:cs typeface="+mn-cs"/>
            </a:endParaRPr>
          </a:p>
        </p:txBody>
      </p:sp>
      <p:sp>
        <p:nvSpPr>
          <p:cNvPr id="13" name="Tekstvak 12"/>
          <p:cNvSpPr txBox="1"/>
          <p:nvPr/>
        </p:nvSpPr>
        <p:spPr>
          <a:xfrm>
            <a:off x="610240" y="500251"/>
            <a:ext cx="481012" cy="769441"/>
          </a:xfrm>
          <a:prstGeom prst="rect">
            <a:avLst/>
          </a:prstGeom>
          <a:noFill/>
        </p:spPr>
        <p:txBody>
          <a:bodyPr wrap="square" rtlCol="0">
            <a:spAutoFit/>
          </a:bodyPr>
          <a:lstStyle/>
          <a:p>
            <a:r>
              <a:rPr lang="nl-NL" sz="4400" dirty="0">
                <a:solidFill>
                  <a:schemeClr val="bg1"/>
                </a:solidFill>
                <a:latin typeface="DINPro-Bold" panose="02000503030000020004" pitchFamily="50" charset="0"/>
              </a:rPr>
              <a:t>B</a:t>
            </a:r>
          </a:p>
        </p:txBody>
      </p:sp>
      <p:sp>
        <p:nvSpPr>
          <p:cNvPr id="19" name="Rechthoek 18">
            <a:hlinkClick r:id="rId5"/>
          </p:cNvPr>
          <p:cNvSpPr/>
          <p:nvPr/>
        </p:nvSpPr>
        <p:spPr>
          <a:xfrm>
            <a:off x="9261234" y="5743567"/>
            <a:ext cx="3489671"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0" name="Afbeelding 29">
            <a:extLst>
              <a:ext uri="{FF2B5EF4-FFF2-40B4-BE49-F238E27FC236}">
                <a16:creationId xmlns:a16="http://schemas.microsoft.com/office/drawing/2014/main" id="{7E162429-CBB7-4488-9682-BF4C57107A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pic>
        <p:nvPicPr>
          <p:cNvPr id="16" name="Afbeelding 15" descr="Duimpje.png">
            <a:extLst>
              <a:ext uri="{FF2B5EF4-FFF2-40B4-BE49-F238E27FC236}">
                <a16:creationId xmlns:a16="http://schemas.microsoft.com/office/drawing/2014/main" id="{192442C5-3268-4170-9EDE-016E967BC5A3}"/>
              </a:ext>
            </a:extLst>
          </p:cNvPr>
          <p:cNvPicPr>
            <a:picLocks noChangeAspect="1"/>
          </p:cNvPicPr>
          <p:nvPr/>
        </p:nvPicPr>
        <p:blipFill>
          <a:blip r:embed="rId7" cstate="print">
            <a:biLevel thresh="25000"/>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rot="10800000" flipH="1">
            <a:off x="154822" y="5631448"/>
            <a:ext cx="910835" cy="779013"/>
          </a:xfrm>
          <a:prstGeom prst="rect">
            <a:avLst/>
          </a:prstGeom>
          <a:noFill/>
        </p:spPr>
      </p:pic>
      <p:sp>
        <p:nvSpPr>
          <p:cNvPr id="22" name="Ovaal 21"/>
          <p:cNvSpPr/>
          <p:nvPr/>
        </p:nvSpPr>
        <p:spPr>
          <a:xfrm>
            <a:off x="403072" y="1494270"/>
            <a:ext cx="838200" cy="814388"/>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ekstvak 22"/>
          <p:cNvSpPr txBox="1"/>
          <p:nvPr/>
        </p:nvSpPr>
        <p:spPr>
          <a:xfrm>
            <a:off x="610240" y="1494270"/>
            <a:ext cx="481012" cy="769441"/>
          </a:xfrm>
          <a:prstGeom prst="rect">
            <a:avLst/>
          </a:prstGeom>
          <a:noFill/>
        </p:spPr>
        <p:txBody>
          <a:bodyPr wrap="square" rtlCol="0">
            <a:spAutoFit/>
          </a:bodyPr>
          <a:lstStyle/>
          <a:p>
            <a:r>
              <a:rPr lang="nl-NL" sz="4400" dirty="0">
                <a:solidFill>
                  <a:schemeClr val="bg1"/>
                </a:solidFill>
                <a:latin typeface="DINPro-Bold" panose="02000503030000020004" pitchFamily="50" charset="0"/>
              </a:rPr>
              <a:t>C</a:t>
            </a:r>
          </a:p>
        </p:txBody>
      </p:sp>
      <p:pic>
        <p:nvPicPr>
          <p:cNvPr id="24" name="Afbeelding 23">
            <a:extLst>
              <a:ext uri="{FF2B5EF4-FFF2-40B4-BE49-F238E27FC236}">
                <a16:creationId xmlns:a16="http://schemas.microsoft.com/office/drawing/2014/main" id="{2BDF0C15-EA93-4E7A-AD93-E61972EA4B32}"/>
              </a:ext>
            </a:extLst>
          </p:cNvPr>
          <p:cNvPicPr>
            <a:picLocks noChangeAspect="1"/>
          </p:cNvPicPr>
          <p:nvPr/>
        </p:nvPicPr>
        <p:blipFill>
          <a:blip r:embed="rId9"/>
          <a:stretch>
            <a:fillRect/>
          </a:stretch>
        </p:blipFill>
        <p:spPr>
          <a:xfrm>
            <a:off x="6997367" y="3557754"/>
            <a:ext cx="2221771" cy="1763530"/>
          </a:xfrm>
          <a:prstGeom prst="rect">
            <a:avLst/>
          </a:prstGeom>
        </p:spPr>
      </p:pic>
    </p:spTree>
    <p:extLst>
      <p:ext uri="{BB962C8B-B14F-4D97-AF65-F5344CB8AC3E}">
        <p14:creationId xmlns:p14="http://schemas.microsoft.com/office/powerpoint/2010/main" val="2526490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7D2F80B-F3CD-4D45-B2A7-AD4C00F7B1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 t="10872" r="-1" b="9009"/>
          <a:stretch/>
        </p:blipFill>
        <p:spPr>
          <a:xfrm>
            <a:off x="1" y="0"/>
            <a:ext cx="12191999" cy="6887029"/>
          </a:xfrm>
          <a:prstGeom prst="rect">
            <a:avLst/>
          </a:prstGeom>
        </p:spPr>
      </p:pic>
      <p:sp>
        <p:nvSpPr>
          <p:cNvPr id="19" name="Rechthoek 18"/>
          <p:cNvSpPr/>
          <p:nvPr/>
        </p:nvSpPr>
        <p:spPr>
          <a:xfrm>
            <a:off x="0" y="965199"/>
            <a:ext cx="7264400" cy="2193696"/>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BBAA95A2-3545-47DE-B2BD-D30D847C356F}"/>
              </a:ext>
            </a:extLst>
          </p:cNvPr>
          <p:cNvSpPr/>
          <p:nvPr/>
        </p:nvSpPr>
        <p:spPr>
          <a:xfrm>
            <a:off x="-1" y="3158895"/>
            <a:ext cx="12192001" cy="33782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hlinkClick r:id="rId3" action="ppaction://hlinksldjump"/>
            <a:extLst>
              <a:ext uri="{FF2B5EF4-FFF2-40B4-BE49-F238E27FC236}">
                <a16:creationId xmlns:a16="http://schemas.microsoft.com/office/drawing/2014/main" id="{222655F6-2677-48D8-9A79-539E106B861F}"/>
              </a:ext>
            </a:extLst>
          </p:cNvPr>
          <p:cNvSpPr/>
          <p:nvPr/>
        </p:nvSpPr>
        <p:spPr>
          <a:xfrm>
            <a:off x="428625" y="3498407"/>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366BBA-7B79-4DC8-8EF0-752FB4CE8787}"/>
              </a:ext>
            </a:extLst>
          </p:cNvPr>
          <p:cNvSpPr/>
          <p:nvPr/>
        </p:nvSpPr>
        <p:spPr>
          <a:xfrm>
            <a:off x="548373" y="3568216"/>
            <a:ext cx="328936" cy="369332"/>
          </a:xfrm>
          <a:prstGeom prst="rect">
            <a:avLst/>
          </a:prstGeom>
        </p:spPr>
        <p:txBody>
          <a:bodyPr wrap="none">
            <a:spAutoFit/>
          </a:bodyPr>
          <a:lstStyle/>
          <a:p>
            <a:r>
              <a:rPr lang="nl-NL" dirty="0">
                <a:solidFill>
                  <a:schemeClr val="bg1"/>
                </a:solidFill>
                <a:latin typeface="DINPro-Bold" panose="02000503030000020004" pitchFamily="50" charset="0"/>
              </a:rPr>
              <a:t>A</a:t>
            </a:r>
          </a:p>
        </p:txBody>
      </p:sp>
      <p:sp>
        <p:nvSpPr>
          <p:cNvPr id="9" name="Ovaal 8">
            <a:hlinkClick r:id="rId4" action="ppaction://hlinksldjump"/>
            <a:extLst>
              <a:ext uri="{FF2B5EF4-FFF2-40B4-BE49-F238E27FC236}">
                <a16:creationId xmlns:a16="http://schemas.microsoft.com/office/drawing/2014/main" id="{544F4741-D69C-4802-AF45-2CF53B783FD0}"/>
              </a:ext>
            </a:extLst>
          </p:cNvPr>
          <p:cNvSpPr/>
          <p:nvPr/>
        </p:nvSpPr>
        <p:spPr>
          <a:xfrm>
            <a:off x="417358" y="4445560"/>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hlinkClick r:id="rId5" action="ppaction://hlinksldjump"/>
            <a:extLst>
              <a:ext uri="{FF2B5EF4-FFF2-40B4-BE49-F238E27FC236}">
                <a16:creationId xmlns:a16="http://schemas.microsoft.com/office/drawing/2014/main" id="{6A5177ED-9C11-4807-83A8-F0340DDA3E41}"/>
              </a:ext>
            </a:extLst>
          </p:cNvPr>
          <p:cNvSpPr/>
          <p:nvPr/>
        </p:nvSpPr>
        <p:spPr>
          <a:xfrm>
            <a:off x="428625" y="5380842"/>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EDD3AE79-A0AD-4970-B231-9A6F2DCA2748}"/>
              </a:ext>
            </a:extLst>
          </p:cNvPr>
          <p:cNvSpPr/>
          <p:nvPr/>
        </p:nvSpPr>
        <p:spPr>
          <a:xfrm>
            <a:off x="541915" y="4552162"/>
            <a:ext cx="336952" cy="369332"/>
          </a:xfrm>
          <a:prstGeom prst="rect">
            <a:avLst/>
          </a:prstGeom>
        </p:spPr>
        <p:txBody>
          <a:bodyPr wrap="none">
            <a:spAutoFit/>
          </a:bodyPr>
          <a:lstStyle/>
          <a:p>
            <a:r>
              <a:rPr lang="nl-NL" dirty="0">
                <a:solidFill>
                  <a:schemeClr val="bg1"/>
                </a:solidFill>
                <a:latin typeface="DINPro-Bold" panose="02000503030000020004" pitchFamily="50" charset="0"/>
              </a:rPr>
              <a:t>B</a:t>
            </a:r>
          </a:p>
        </p:txBody>
      </p:sp>
      <p:sp>
        <p:nvSpPr>
          <p:cNvPr id="12" name="Rechthoek 11">
            <a:extLst>
              <a:ext uri="{FF2B5EF4-FFF2-40B4-BE49-F238E27FC236}">
                <a16:creationId xmlns:a16="http://schemas.microsoft.com/office/drawing/2014/main" id="{1A51B112-F922-4A91-9C7C-F0A688DE91C3}"/>
              </a:ext>
            </a:extLst>
          </p:cNvPr>
          <p:cNvSpPr/>
          <p:nvPr/>
        </p:nvSpPr>
        <p:spPr>
          <a:xfrm>
            <a:off x="541915" y="5468707"/>
            <a:ext cx="327334" cy="369332"/>
          </a:xfrm>
          <a:prstGeom prst="rect">
            <a:avLst/>
          </a:prstGeom>
        </p:spPr>
        <p:txBody>
          <a:bodyPr wrap="none">
            <a:spAutoFit/>
          </a:bodyPr>
          <a:lstStyle/>
          <a:p>
            <a:r>
              <a:rPr lang="nl-NL" dirty="0">
                <a:solidFill>
                  <a:schemeClr val="bg1"/>
                </a:solidFill>
                <a:latin typeface="DINPro-Bold" panose="02000503030000020004" pitchFamily="50" charset="0"/>
              </a:rPr>
              <a:t>C</a:t>
            </a:r>
          </a:p>
        </p:txBody>
      </p:sp>
      <p:pic>
        <p:nvPicPr>
          <p:cNvPr id="13" name="Afbeelding 12">
            <a:extLst>
              <a:ext uri="{FF2B5EF4-FFF2-40B4-BE49-F238E27FC236}">
                <a16:creationId xmlns:a16="http://schemas.microsoft.com/office/drawing/2014/main" id="{E233EB4C-CFE6-41D5-931A-442F0C6C83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sp>
        <p:nvSpPr>
          <p:cNvPr id="14" name="Titel 3">
            <a:extLst>
              <a:ext uri="{FF2B5EF4-FFF2-40B4-BE49-F238E27FC236}">
                <a16:creationId xmlns:a16="http://schemas.microsoft.com/office/drawing/2014/main" id="{09E1DFA2-9C0B-473F-8009-7E6DF12687DA}"/>
              </a:ext>
            </a:extLst>
          </p:cNvPr>
          <p:cNvSpPr txBox="1">
            <a:spLocks/>
          </p:cNvSpPr>
          <p:nvPr/>
        </p:nvSpPr>
        <p:spPr>
          <a:xfrm>
            <a:off x="254001" y="1276568"/>
            <a:ext cx="6921500" cy="17848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nl-NL" sz="2800" dirty="0" smtClean="0">
                <a:solidFill>
                  <a:srgbClr val="00B0F0"/>
                </a:solidFill>
                <a:latin typeface="DINPro-Medium" panose="02000503030000020004" pitchFamily="50" charset="0"/>
              </a:rPr>
              <a:t>How </a:t>
            </a:r>
            <a:r>
              <a:rPr lang="nl-NL" sz="2800" dirty="0" err="1" smtClean="0">
                <a:solidFill>
                  <a:srgbClr val="00B0F0"/>
                </a:solidFill>
                <a:latin typeface="DINPro-Medium" panose="02000503030000020004" pitchFamily="50" charset="0"/>
              </a:rPr>
              <a:t>would</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you</a:t>
            </a:r>
            <a:r>
              <a:rPr lang="nl-NL" sz="2800" dirty="0" smtClean="0">
                <a:solidFill>
                  <a:srgbClr val="00B0F0"/>
                </a:solidFill>
                <a:latin typeface="DINPro-Medium" panose="02000503030000020004" pitchFamily="50" charset="0"/>
              </a:rPr>
              <a:t> get </a:t>
            </a:r>
            <a:r>
              <a:rPr lang="nl-NL" sz="2800" dirty="0" err="1" smtClean="0">
                <a:solidFill>
                  <a:srgbClr val="00B0F0"/>
                </a:solidFill>
                <a:latin typeface="DINPro-Medium" panose="02000503030000020004" pitchFamily="50" charset="0"/>
              </a:rPr>
              <a:t>started</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with</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meaningful</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robotics</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within</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your</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organization</a:t>
            </a:r>
            <a:r>
              <a:rPr lang="nl-NL" sz="2800" dirty="0" smtClean="0">
                <a:solidFill>
                  <a:srgbClr val="00B0F0"/>
                </a:solidFill>
                <a:latin typeface="DINPro-Medium" panose="02000503030000020004" pitchFamily="50" charset="0"/>
              </a:rPr>
              <a:t>? </a:t>
            </a:r>
            <a:endParaRPr lang="nl-NL" sz="2800" dirty="0">
              <a:solidFill>
                <a:srgbClr val="00B0F0"/>
              </a:solidFill>
              <a:latin typeface="DINPro-Medium" panose="02000503030000020004" pitchFamily="50" charset="0"/>
            </a:endParaRPr>
          </a:p>
          <a:p>
            <a:pPr>
              <a:lnSpc>
                <a:spcPct val="100000"/>
              </a:lnSpc>
            </a:pPr>
            <a:endParaRPr lang="nl-NL" sz="2800" dirty="0">
              <a:solidFill>
                <a:srgbClr val="00B0F0"/>
              </a:solidFill>
              <a:latin typeface="DINPro-Medium" panose="02000503030000020004" pitchFamily="50" charset="0"/>
            </a:endParaRPr>
          </a:p>
        </p:txBody>
      </p:sp>
      <p:sp>
        <p:nvSpPr>
          <p:cNvPr id="15" name="Tijdelijke aanduiding voor inhoud 4">
            <a:extLst>
              <a:ext uri="{FF2B5EF4-FFF2-40B4-BE49-F238E27FC236}">
                <a16:creationId xmlns:a16="http://schemas.microsoft.com/office/drawing/2014/main" id="{EB83DEBF-9344-4E8A-B65F-FCAC17AF05B3}"/>
              </a:ext>
            </a:extLst>
          </p:cNvPr>
          <p:cNvSpPr>
            <a:spLocks noGrp="1"/>
          </p:cNvSpPr>
          <p:nvPr>
            <p:ph idx="1"/>
          </p:nvPr>
        </p:nvSpPr>
        <p:spPr>
          <a:xfrm>
            <a:off x="1314676" y="3519714"/>
            <a:ext cx="10925175" cy="4622789"/>
          </a:xfrm>
        </p:spPr>
        <p:txBody>
          <a:bodyPr>
            <a:noAutofit/>
          </a:bodyPr>
          <a:lstStyle/>
          <a:p>
            <a:pPr marL="0" indent="0">
              <a:buNone/>
            </a:pPr>
            <a:r>
              <a:rPr lang="nl-NL" sz="2000" dirty="0" err="1" smtClean="0">
                <a:latin typeface="DINPro-Light" panose="02000504040000020003" pitchFamily="50" charset="0"/>
              </a:rPr>
              <a:t>That</a:t>
            </a:r>
            <a:r>
              <a:rPr lang="nl-NL" sz="2000" dirty="0" smtClean="0">
                <a:latin typeface="DINPro-Light" panose="02000504040000020003" pitchFamily="50" charset="0"/>
              </a:rPr>
              <a:t> </a:t>
            </a:r>
            <a:r>
              <a:rPr lang="nl-NL" sz="2000" dirty="0" err="1" smtClean="0">
                <a:latin typeface="DINPro-Light" panose="02000504040000020003" pitchFamily="50" charset="0"/>
              </a:rPr>
              <a:t>Qbi</a:t>
            </a:r>
            <a:r>
              <a:rPr lang="nl-NL" sz="2000" dirty="0" smtClean="0">
                <a:latin typeface="DINPro-Light" panose="02000504040000020003" pitchFamily="50" charset="0"/>
              </a:rPr>
              <a:t> </a:t>
            </a:r>
            <a:r>
              <a:rPr lang="nl-NL" sz="2000" dirty="0" err="1" smtClean="0">
                <a:latin typeface="DINPro-Light" panose="02000504040000020003" pitchFamily="50" charset="0"/>
              </a:rPr>
              <a:t>seems</a:t>
            </a:r>
            <a:r>
              <a:rPr lang="nl-NL" sz="2000" dirty="0" smtClean="0">
                <a:latin typeface="DINPro-Light" panose="02000504040000020003" pitchFamily="50" charset="0"/>
              </a:rPr>
              <a:t> a bit like me! </a:t>
            </a:r>
            <a:r>
              <a:rPr lang="nl-NL" sz="2000" dirty="0" err="1" smtClean="0">
                <a:latin typeface="DINPro-Light" panose="02000504040000020003" pitchFamily="50" charset="0"/>
              </a:rPr>
              <a:t>This</a:t>
            </a:r>
            <a:r>
              <a:rPr lang="nl-NL" sz="2000" dirty="0" smtClean="0">
                <a:latin typeface="DINPro-Light" panose="02000504040000020003" pitchFamily="50" charset="0"/>
              </a:rPr>
              <a:t> robot fits well </a:t>
            </a:r>
            <a:r>
              <a:rPr lang="nl-NL" sz="2000" dirty="0" err="1" smtClean="0">
                <a:latin typeface="DINPro-Light" panose="02000504040000020003" pitchFamily="50" charset="0"/>
              </a:rPr>
              <a:t>within</a:t>
            </a:r>
            <a:r>
              <a:rPr lang="nl-NL" sz="2000" dirty="0" smtClean="0">
                <a:latin typeface="DINPro-Light" panose="02000504040000020003" pitchFamily="50" charset="0"/>
              </a:rPr>
              <a:t> </a:t>
            </a:r>
            <a:r>
              <a:rPr lang="nl-NL" sz="2000" dirty="0" err="1" smtClean="0">
                <a:latin typeface="DINPro-Light" panose="02000504040000020003" pitchFamily="50" charset="0"/>
              </a:rPr>
              <a:t>our</a:t>
            </a:r>
            <a:r>
              <a:rPr lang="nl-NL" sz="2000" dirty="0" smtClean="0">
                <a:latin typeface="DINPro-Light" panose="02000504040000020003" pitchFamily="50" charset="0"/>
              </a:rPr>
              <a:t> policy </a:t>
            </a:r>
            <a:r>
              <a:rPr lang="nl-NL" sz="2000" dirty="0" err="1" smtClean="0">
                <a:latin typeface="DINPro-Light" panose="02000504040000020003" pitchFamily="50" charset="0"/>
              </a:rPr>
              <a:t>to</a:t>
            </a:r>
            <a:r>
              <a:rPr lang="nl-NL" sz="2000" dirty="0" smtClean="0">
                <a:latin typeface="DINPro-Light" panose="02000504040000020003" pitchFamily="50" charset="0"/>
              </a:rPr>
              <a:t> move more. I </a:t>
            </a:r>
            <a:r>
              <a:rPr lang="nl-NL" sz="2000" dirty="0" err="1" smtClean="0">
                <a:latin typeface="DINPro-Light" panose="02000504040000020003" pitchFamily="50" charset="0"/>
              </a:rPr>
              <a:t>ask</a:t>
            </a:r>
            <a:r>
              <a:rPr lang="nl-NL" sz="2000" dirty="0" smtClean="0">
                <a:latin typeface="DINPro-Light" panose="02000504040000020003" pitchFamily="50" charset="0"/>
              </a:rPr>
              <a:t> </a:t>
            </a:r>
            <a:r>
              <a:rPr lang="nl-NL" sz="2000" dirty="0" err="1" smtClean="0">
                <a:latin typeface="DINPro-Light" panose="02000504040000020003" pitchFamily="50" charset="0"/>
              </a:rPr>
              <a:t>the</a:t>
            </a:r>
            <a:r>
              <a:rPr lang="nl-NL" sz="2000" dirty="0" smtClean="0">
                <a:latin typeface="DINPro-Light" panose="02000504040000020003" pitchFamily="50" charset="0"/>
              </a:rPr>
              <a:t> manager </a:t>
            </a:r>
            <a:r>
              <a:rPr lang="nl-NL" sz="2000" dirty="0" err="1" smtClean="0">
                <a:latin typeface="DINPro-Light" panose="02000504040000020003" pitchFamily="50" charset="0"/>
              </a:rPr>
              <a:t>to</a:t>
            </a:r>
            <a:r>
              <a:rPr lang="nl-NL" sz="2000" dirty="0" smtClean="0">
                <a:latin typeface="DINPro-Light" panose="02000504040000020003" pitchFamily="50" charset="0"/>
              </a:rPr>
              <a:t> order 5. </a:t>
            </a:r>
          </a:p>
          <a:p>
            <a:pPr marL="0" indent="0">
              <a:buNone/>
            </a:pPr>
            <a:endParaRPr lang="nl-NL" sz="2500" dirty="0">
              <a:latin typeface="DINPro-Light" panose="02000504040000020003" pitchFamily="50" charset="0"/>
            </a:endParaRPr>
          </a:p>
          <a:p>
            <a:pPr marL="0" indent="0">
              <a:buNone/>
            </a:pPr>
            <a:r>
              <a:rPr lang="nl-NL" sz="2000" dirty="0" smtClean="0">
                <a:latin typeface="DINPro-Light" panose="02000504040000020003" pitchFamily="50" charset="0"/>
              </a:rPr>
              <a:t>I make </a:t>
            </a:r>
            <a:r>
              <a:rPr lang="nl-NL" sz="2000" dirty="0" err="1" smtClean="0">
                <a:latin typeface="DINPro-Light" panose="02000504040000020003" pitchFamily="50" charset="0"/>
              </a:rPr>
              <a:t>an</a:t>
            </a:r>
            <a:r>
              <a:rPr lang="nl-NL" sz="2000" dirty="0" smtClean="0">
                <a:latin typeface="DINPro-Light" panose="02000504040000020003" pitchFamily="50" charset="0"/>
              </a:rPr>
              <a:t> </a:t>
            </a:r>
            <a:r>
              <a:rPr lang="nl-NL" sz="2000" dirty="0" err="1" smtClean="0">
                <a:latin typeface="DINPro-Light" panose="02000504040000020003" pitchFamily="50" charset="0"/>
              </a:rPr>
              <a:t>invitory</a:t>
            </a:r>
            <a:r>
              <a:rPr lang="nl-NL" sz="2000" dirty="0" smtClean="0">
                <a:latin typeface="DINPro-Light" panose="02000504040000020003" pitchFamily="50" charset="0"/>
              </a:rPr>
              <a:t> of </a:t>
            </a:r>
            <a:r>
              <a:rPr lang="nl-NL" sz="2000" dirty="0" err="1" smtClean="0">
                <a:latin typeface="DINPro-Light" panose="02000504040000020003" pitchFamily="50" charset="0"/>
              </a:rPr>
              <a:t>the</a:t>
            </a:r>
            <a:r>
              <a:rPr lang="nl-NL" sz="2000" dirty="0" smtClean="0">
                <a:latin typeface="DINPro-Light" panose="02000504040000020003" pitchFamily="50" charset="0"/>
              </a:rPr>
              <a:t> care we </a:t>
            </a:r>
            <a:r>
              <a:rPr lang="nl-NL" sz="2000" dirty="0" err="1" smtClean="0">
                <a:latin typeface="DINPro-Light" panose="02000504040000020003" pitchFamily="50" charset="0"/>
              </a:rPr>
              <a:t>provide</a:t>
            </a:r>
            <a:r>
              <a:rPr lang="nl-NL" sz="2000" dirty="0" smtClean="0">
                <a:latin typeface="DINPro-Light" panose="02000504040000020003" pitchFamily="50" charset="0"/>
              </a:rPr>
              <a:t>. I </a:t>
            </a:r>
            <a:r>
              <a:rPr lang="nl-NL" sz="2000" dirty="0" err="1" smtClean="0">
                <a:latin typeface="DINPro-Light" panose="02000504040000020003" pitchFamily="50" charset="0"/>
              </a:rPr>
              <a:t>also</a:t>
            </a:r>
            <a:r>
              <a:rPr lang="nl-NL" sz="2000" dirty="0" smtClean="0">
                <a:latin typeface="DINPro-Light" panose="02000504040000020003" pitchFamily="50" charset="0"/>
              </a:rPr>
              <a:t> </a:t>
            </a:r>
            <a:r>
              <a:rPr lang="nl-NL" sz="2000" dirty="0" err="1" smtClean="0">
                <a:latin typeface="DINPro-Light" panose="02000504040000020003" pitchFamily="50" charset="0"/>
              </a:rPr>
              <a:t>pay</a:t>
            </a:r>
            <a:r>
              <a:rPr lang="nl-NL" sz="2000" dirty="0" smtClean="0">
                <a:latin typeface="DINPro-Light" panose="02000504040000020003" pitchFamily="50" charset="0"/>
              </a:rPr>
              <a:t> attention </a:t>
            </a:r>
            <a:r>
              <a:rPr lang="nl-NL" sz="2000" dirty="0" err="1" smtClean="0">
                <a:latin typeface="DINPro-Light" panose="02000504040000020003" pitchFamily="50" charset="0"/>
              </a:rPr>
              <a:t>to</a:t>
            </a:r>
            <a:r>
              <a:rPr lang="nl-NL" sz="2000" dirty="0" smtClean="0">
                <a:latin typeface="DINPro-Light" panose="02000504040000020003" pitchFamily="50" charset="0"/>
              </a:rPr>
              <a:t> </a:t>
            </a:r>
            <a:r>
              <a:rPr lang="nl-NL" sz="2000" dirty="0" err="1" smtClean="0">
                <a:latin typeface="DINPro-Light" panose="02000504040000020003" pitchFamily="50" charset="0"/>
              </a:rPr>
              <a:t>times</a:t>
            </a:r>
            <a:r>
              <a:rPr lang="nl-NL" sz="2000" dirty="0" smtClean="0">
                <a:latin typeface="DINPro-Light" panose="02000504040000020003" pitchFamily="50" charset="0"/>
              </a:rPr>
              <a:t> </a:t>
            </a:r>
            <a:r>
              <a:rPr lang="nl-NL" sz="2000" dirty="0" err="1" smtClean="0">
                <a:latin typeface="DINPro-Light" panose="02000504040000020003" pitchFamily="50" charset="0"/>
              </a:rPr>
              <a:t>where</a:t>
            </a:r>
            <a:r>
              <a:rPr lang="nl-NL" sz="2000" dirty="0" smtClean="0">
                <a:latin typeface="DINPro-Light" panose="02000504040000020003" pitchFamily="50" charset="0"/>
              </a:rPr>
              <a:t> we </a:t>
            </a:r>
            <a:r>
              <a:rPr lang="nl-NL" sz="2000" dirty="0" err="1" smtClean="0">
                <a:latin typeface="DINPro-Light" panose="02000504040000020003" pitchFamily="50" charset="0"/>
              </a:rPr>
              <a:t>can</a:t>
            </a:r>
            <a:r>
              <a:rPr lang="nl-NL" sz="2000" dirty="0" smtClean="0">
                <a:latin typeface="DINPro-Light" panose="02000504040000020003" pitchFamily="50" charset="0"/>
              </a:rPr>
              <a:t> </a:t>
            </a:r>
            <a:r>
              <a:rPr lang="nl-NL" sz="2000" dirty="0" err="1" smtClean="0">
                <a:latin typeface="DINPro-Light" panose="02000504040000020003" pitchFamily="50" charset="0"/>
              </a:rPr>
              <a:t>use</a:t>
            </a:r>
            <a:r>
              <a:rPr lang="nl-NL" sz="2000" dirty="0" smtClean="0">
                <a:latin typeface="DINPro-Light" panose="02000504040000020003" pitchFamily="50" charset="0"/>
              </a:rPr>
              <a:t> </a:t>
            </a:r>
            <a:r>
              <a:rPr lang="nl-NL" sz="2000" dirty="0" err="1" smtClean="0">
                <a:latin typeface="DINPro-Light" panose="02000504040000020003" pitchFamily="50" charset="0"/>
              </a:rPr>
              <a:t>some</a:t>
            </a:r>
            <a:r>
              <a:rPr lang="nl-NL" sz="2000" dirty="0" smtClean="0">
                <a:latin typeface="DINPro-Light" panose="02000504040000020003" pitchFamily="50" charset="0"/>
              </a:rPr>
              <a:t> extra support.         </a:t>
            </a:r>
            <a:r>
              <a:rPr lang="nl-NL" sz="2000" dirty="0" err="1" smtClean="0">
                <a:latin typeface="DINPro-Light" panose="02000504040000020003" pitchFamily="50" charset="0"/>
              </a:rPr>
              <a:t>This</a:t>
            </a:r>
            <a:r>
              <a:rPr lang="nl-NL" sz="2000" dirty="0" smtClean="0">
                <a:latin typeface="DINPro-Light" panose="02000504040000020003" pitchFamily="50" charset="0"/>
              </a:rPr>
              <a:t> is </a:t>
            </a:r>
            <a:r>
              <a:rPr lang="nl-NL" sz="2000" dirty="0" err="1" smtClean="0">
                <a:latin typeface="DINPro-Light" panose="02000504040000020003" pitchFamily="50" charset="0"/>
              </a:rPr>
              <a:t>how</a:t>
            </a:r>
            <a:r>
              <a:rPr lang="nl-NL" sz="2000" dirty="0" smtClean="0">
                <a:latin typeface="DINPro-Light" panose="02000504040000020003" pitchFamily="50" charset="0"/>
              </a:rPr>
              <a:t> I look </a:t>
            </a:r>
            <a:r>
              <a:rPr lang="nl-NL" sz="2000" dirty="0" err="1" smtClean="0">
                <a:latin typeface="DINPro-Light" panose="02000504040000020003" pitchFamily="50" charset="0"/>
              </a:rPr>
              <a:t>for</a:t>
            </a:r>
            <a:r>
              <a:rPr lang="nl-NL" sz="2000" dirty="0" smtClean="0">
                <a:latin typeface="DINPro-Light" panose="02000504040000020003" pitchFamily="50" charset="0"/>
              </a:rPr>
              <a:t> a </a:t>
            </a:r>
            <a:r>
              <a:rPr lang="nl-NL" sz="2000" dirty="0" err="1" smtClean="0">
                <a:latin typeface="DINPro-Light" panose="02000504040000020003" pitchFamily="50" charset="0"/>
              </a:rPr>
              <a:t>good</a:t>
            </a:r>
            <a:r>
              <a:rPr lang="nl-NL" sz="2000" dirty="0" smtClean="0">
                <a:latin typeface="DINPro-Light" panose="02000504040000020003" pitchFamily="50" charset="0"/>
              </a:rPr>
              <a:t> match. </a:t>
            </a:r>
          </a:p>
          <a:p>
            <a:pPr marL="0" indent="0">
              <a:buNone/>
            </a:pPr>
            <a:endParaRPr lang="nl-NL" sz="2500" dirty="0">
              <a:latin typeface="DINPro-Light" panose="02000504040000020003" pitchFamily="50" charset="0"/>
            </a:endParaRPr>
          </a:p>
          <a:p>
            <a:pPr marL="0" indent="0">
              <a:spcBef>
                <a:spcPts val="0"/>
              </a:spcBef>
              <a:buNone/>
            </a:pPr>
            <a:r>
              <a:rPr lang="nl-NL" sz="2000" dirty="0" smtClean="0">
                <a:latin typeface="DINPro-Light" panose="02000504040000020003" pitchFamily="50" charset="0"/>
              </a:rPr>
              <a:t>Robots? I do </a:t>
            </a:r>
            <a:r>
              <a:rPr lang="nl-NL" sz="2000" dirty="0" err="1" smtClean="0">
                <a:latin typeface="DINPro-Light" panose="02000504040000020003" pitchFamily="50" charset="0"/>
              </a:rPr>
              <a:t>not</a:t>
            </a:r>
            <a:r>
              <a:rPr lang="nl-NL" sz="2000" dirty="0" smtClean="0">
                <a:latin typeface="DINPro-Light" panose="02000504040000020003" pitchFamily="50" charset="0"/>
              </a:rPr>
              <a:t> want </a:t>
            </a:r>
            <a:r>
              <a:rPr lang="nl-NL" sz="2000" dirty="0" err="1" smtClean="0">
                <a:latin typeface="DINPro-Light" panose="02000504040000020003" pitchFamily="50" charset="0"/>
              </a:rPr>
              <a:t>that</a:t>
            </a:r>
            <a:r>
              <a:rPr lang="nl-NL" sz="2000" dirty="0" smtClean="0">
                <a:latin typeface="DINPro-Light" panose="02000504040000020003" pitchFamily="50" charset="0"/>
              </a:rPr>
              <a:t> in </a:t>
            </a:r>
            <a:r>
              <a:rPr lang="nl-NL" sz="2000" dirty="0" err="1" smtClean="0">
                <a:latin typeface="DINPro-Light" panose="02000504040000020003" pitchFamily="50" charset="0"/>
              </a:rPr>
              <a:t>our</a:t>
            </a:r>
            <a:r>
              <a:rPr lang="nl-NL" sz="2000" dirty="0" smtClean="0">
                <a:latin typeface="DINPro-Light" panose="02000504040000020003" pitchFamily="50" charset="0"/>
              </a:rPr>
              <a:t> </a:t>
            </a:r>
            <a:r>
              <a:rPr lang="nl-NL" sz="2000" dirty="0" err="1" smtClean="0">
                <a:latin typeface="DINPro-Light" panose="02000504040000020003" pitchFamily="50" charset="0"/>
              </a:rPr>
              <a:t>organization</a:t>
            </a:r>
            <a:r>
              <a:rPr lang="nl-NL" sz="2000" dirty="0" smtClean="0">
                <a:latin typeface="DINPro-Light" panose="02000504040000020003" pitchFamily="50" charset="0"/>
              </a:rPr>
              <a:t>! My </a:t>
            </a:r>
            <a:r>
              <a:rPr lang="nl-NL" sz="2000" dirty="0" err="1" smtClean="0">
                <a:latin typeface="DINPro-Light" panose="02000504040000020003" pitchFamily="50" charset="0"/>
              </a:rPr>
              <a:t>work</a:t>
            </a:r>
            <a:r>
              <a:rPr lang="nl-NL" sz="2000" dirty="0" smtClean="0">
                <a:latin typeface="DINPro-Light" panose="02000504040000020003" pitchFamily="50" charset="0"/>
              </a:rPr>
              <a:t> </a:t>
            </a:r>
            <a:r>
              <a:rPr lang="nl-NL" sz="2000" dirty="0" err="1" smtClean="0">
                <a:latin typeface="DINPro-Light" panose="02000504040000020003" pitchFamily="50" charset="0"/>
              </a:rPr>
              <a:t>will</a:t>
            </a:r>
            <a:r>
              <a:rPr lang="nl-NL" sz="2000" dirty="0" smtClean="0">
                <a:latin typeface="DINPro-Light" panose="02000504040000020003" pitchFamily="50" charset="0"/>
              </a:rPr>
              <a:t> </a:t>
            </a:r>
            <a:r>
              <a:rPr lang="nl-NL" sz="2000" dirty="0" err="1" smtClean="0">
                <a:latin typeface="DINPro-Light" panose="02000504040000020003" pitchFamily="50" charset="0"/>
              </a:rPr>
              <a:t>soon</a:t>
            </a:r>
            <a:r>
              <a:rPr lang="nl-NL" sz="2000" dirty="0" smtClean="0">
                <a:latin typeface="DINPro-Light" panose="02000504040000020003" pitchFamily="50" charset="0"/>
              </a:rPr>
              <a:t> </a:t>
            </a:r>
            <a:r>
              <a:rPr lang="nl-NL" sz="2000" dirty="0" err="1" smtClean="0">
                <a:latin typeface="DINPro-Light" panose="02000504040000020003" pitchFamily="50" charset="0"/>
              </a:rPr>
              <a:t>become</a:t>
            </a:r>
            <a:r>
              <a:rPr lang="nl-NL" sz="2000" dirty="0" smtClean="0">
                <a:latin typeface="DINPro-Light" panose="02000504040000020003" pitchFamily="50" charset="0"/>
              </a:rPr>
              <a:t> redundant. </a:t>
            </a:r>
            <a:endParaRPr lang="nl-NL" sz="2000" dirty="0">
              <a:latin typeface="DINPro-Light" panose="02000504040000020003" pitchFamily="50" charset="0"/>
            </a:endParaRPr>
          </a:p>
        </p:txBody>
      </p:sp>
      <p:sp>
        <p:nvSpPr>
          <p:cNvPr id="20" name="Tekstvak 19">
            <a:extLst>
              <a:ext uri="{FF2B5EF4-FFF2-40B4-BE49-F238E27FC236}">
                <a16:creationId xmlns:a16="http://schemas.microsoft.com/office/drawing/2014/main" id="{1436E510-7136-43CE-8D92-E149E99B507E}"/>
              </a:ext>
            </a:extLst>
          </p:cNvPr>
          <p:cNvSpPr txBox="1"/>
          <p:nvPr/>
        </p:nvSpPr>
        <p:spPr>
          <a:xfrm>
            <a:off x="129164" y="88651"/>
            <a:ext cx="942127" cy="1107996"/>
          </a:xfrm>
          <a:prstGeom prst="rect">
            <a:avLst/>
          </a:prstGeom>
          <a:noFill/>
        </p:spPr>
        <p:txBody>
          <a:bodyPr wrap="square" rtlCol="0">
            <a:spAutoFit/>
          </a:bodyPr>
          <a:lstStyle/>
          <a:p>
            <a:r>
              <a:rPr lang="nl-NL" sz="6600" dirty="0">
                <a:solidFill>
                  <a:srgbClr val="00B0F0"/>
                </a:solidFill>
                <a:latin typeface="DINPro-Medium" panose="02000503030000020004" pitchFamily="50" charset="0"/>
                <a:ea typeface="+mj-ea"/>
                <a:cs typeface="+mj-cs"/>
              </a:rPr>
              <a:t>4</a:t>
            </a:r>
          </a:p>
        </p:txBody>
      </p:sp>
    </p:spTree>
    <p:extLst>
      <p:ext uri="{BB962C8B-B14F-4D97-AF65-F5344CB8AC3E}">
        <p14:creationId xmlns:p14="http://schemas.microsoft.com/office/powerpoint/2010/main" val="1306911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1323</Words>
  <Application>Microsoft Office PowerPoint</Application>
  <PresentationFormat>Breedbeeld</PresentationFormat>
  <Paragraphs>124</Paragraphs>
  <Slides>23</Slides>
  <Notes>4</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23</vt:i4>
      </vt:variant>
    </vt:vector>
  </HeadingPairs>
  <TitlesOfParts>
    <vt:vector size="31" baseType="lpstr">
      <vt:lpstr>Arial</vt:lpstr>
      <vt:lpstr>Calibri</vt:lpstr>
      <vt:lpstr>Calibri Light</vt:lpstr>
      <vt:lpstr>DINPro-Bold</vt:lpstr>
      <vt:lpstr>DINPro-Light</vt:lpstr>
      <vt:lpstr>DINPro-Medium</vt:lpstr>
      <vt:lpstr>DINPro-Regular</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Which is good! Both Qbi and Zora can be used to stimulate a group of clients to move more.   ‘I’m Zora and I can be uses to help your client move. I can perform various dances and movement excersises. I can also play games with you. I am uses by care organizations in group activities’.   ‘I am Qbi. You can indeed use me to make your clients more active. The ball responds to body movements. The ball starts rolling by moving your hips. Do you get the ball through the gate!’</vt:lpstr>
      <vt:lpstr>PowerPoint-presentatie</vt:lpstr>
      <vt:lpstr>PowerPoint-presentatie</vt:lpstr>
      <vt:lpstr>PowerPoint-presentatie</vt:lpstr>
      <vt:lpstr>Right! JustoCat can, in contrast to the other two robots, be washed in the washing machine. This is therefore more hygienic for use in groups. However, there is a balance to be made, trough options and costs.   ‘I’m the JustoCat, I spin, vibrate and make sounds. I am a little bigger than the other robot cat, but I am more expensive and I move less.’ </vt:lpstr>
      <vt:lpstr>PowerPoint-presentatie</vt:lpstr>
      <vt:lpstr>PowerPoint-presentatie</vt:lpstr>
      <vt:lpstr>PowerPoint-presentatie</vt:lpstr>
      <vt:lpstr>PowerPoint-presentatie</vt:lpstr>
      <vt:lpstr>PowerPoint-presentatie</vt:lpstr>
      <vt:lpstr>PowerPoint-presentatie</vt:lpstr>
      <vt:lpstr>‘I am Obi. I help your client with food. With my robot arm I scoop up the food and bring it to my mouth. I am individually adjustable per person. You could also use me in rehabilitation care.'    </vt:lpstr>
      <vt:lpstr>'I am a Nest IQ robot. I have a camera function, which enables me to monitor. I have facial recognition, so I can specify when someone unknown comes in.’  You can link different options to Nest IQ. For example, a robot vacuum cleaner or a lamp with a sensor. The lamp turns on automatically when someone is around. </vt:lpstr>
      <vt:lpstr>PowerPoint-presentatie</vt:lpstr>
      <vt:lpstr>Good! You can look at the possibilities together with the supplier. The supplier can then program Pepper as desired.   ‘I am Pepper. I am a social robot. I can talk and respond to answers.’  </vt:lpstr>
      <vt:lpstr>PowerPoint-presentatie</vt:lpstr>
    </vt:vector>
  </TitlesOfParts>
  <Company>Deltion College Zwolle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Jolanda van Til</dc:creator>
  <cp:lastModifiedBy>Jolanda van Til</cp:lastModifiedBy>
  <cp:revision>14</cp:revision>
  <dcterms:created xsi:type="dcterms:W3CDTF">2018-11-26T20:49:56Z</dcterms:created>
  <dcterms:modified xsi:type="dcterms:W3CDTF">2019-05-19T12:42:57Z</dcterms:modified>
</cp:coreProperties>
</file>